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16"/>
  </p:notesMasterIdLst>
  <p:sldIdLst>
    <p:sldId id="256" r:id="rId6"/>
    <p:sldId id="2147328497" r:id="rId7"/>
    <p:sldId id="257" r:id="rId8"/>
    <p:sldId id="419" r:id="rId9"/>
    <p:sldId id="420" r:id="rId10"/>
    <p:sldId id="261" r:id="rId11"/>
    <p:sldId id="421" r:id="rId12"/>
    <p:sldId id="422" r:id="rId13"/>
    <p:sldId id="258" r:id="rId14"/>
    <p:sldId id="259" r:id="rId15"/>
  </p:sldIdLst>
  <p:sldSz cx="18288000" cy="10287000"/>
  <p:notesSz cx="6858000" cy="9144000"/>
  <p:embeddedFontLst>
    <p:embeddedFont>
      <p:font typeface="Blinker" panose="020B0604020202020204"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Fira Sans" panose="020B0503050000020004" pitchFamily="34" charset="0"/>
      <p:regular r:id="rId24"/>
      <p:bold r:id="rId25"/>
      <p:italic r:id="rId26"/>
      <p:boldItalic r:id="rId27"/>
    </p:embeddedFont>
    <p:embeddedFont>
      <p:font typeface="Fira Sans Light" panose="020B0403050000020004" pitchFamily="34" charset="0"/>
      <p:regular r:id="rId28"/>
      <p:italic r:id="rId29"/>
    </p:embeddedFont>
    <p:embeddedFont>
      <p:font typeface="Gill Sans Nova Light" panose="020B0302020104020203" pitchFamily="34" charset="0"/>
      <p:regular r:id="rId30"/>
      <p:italic r:id="rId31"/>
    </p:embeddedFont>
    <p:embeddedFont>
      <p:font typeface="Glacial Indifference Bold" panose="020B0604020202020204" charset="0"/>
      <p:regular r:id="rId32"/>
    </p:embeddedFont>
    <p:embeddedFont>
      <p:font typeface="Lucida Sans Unicode" panose="020B0602030504020204" pitchFamily="34" charset="0"/>
      <p:regular r:id="rId33"/>
    </p:embeddedFont>
    <p:embeddedFont>
      <p:font typeface="Malgun Gothic" panose="020B0503020000020004" pitchFamily="34" charset="-127"/>
      <p:regular r:id="rId34"/>
      <p:bold r:id="rId35"/>
    </p:embeddedFont>
    <p:embeddedFont>
      <p:font typeface="Open Sans Semibold" panose="020B0706030804020204" pitchFamily="34" charset="0"/>
      <p:bold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3C0E49-AA60-1102-48D3-4D661D0C57B0}" name="Lucile Duport" initials="LD" userId="S::lduport@innovaderm.com::c3ab25c1-c28b-4955-9823-b7d4d484dc7a" providerId="AD"/>
  <p188:author id="{590AADF1-2231-98A4-C83F-A3FDB69DAA4D}" name="Véronique Cloutier" initials="VC" userId="S::vcloutier@innovaderm.com::54bbe3e6-1487-4b5b-8a76-16b1c26f73a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88D24B-0A71-4A5A-AF9E-406953A8E670}" v="646" dt="2023-06-15T19:27:31.152"/>
    <p1510:client id="{3785E448-DBF8-4E38-B3E5-06D6A51628CF}" v="23" dt="2023-06-15T19:45:07.3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108" y="12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viewProps" Target="viewProps.xml"/><Relationship Id="rId21" Type="http://schemas.openxmlformats.org/officeDocument/2006/relationships/font" Target="fonts/font5.fntdata"/><Relationship Id="rId34" Type="http://schemas.openxmlformats.org/officeDocument/2006/relationships/font" Target="fonts/font18.fntdata"/><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presProps" Target="presProps.xml"/></Relationships>
</file>

<file path=ppt/diagrams/_rels/data3.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75CE1D-BF8B-4A30-909C-7578C963243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fr-CA"/>
        </a:p>
      </dgm:t>
    </dgm:pt>
    <dgm:pt modelId="{EBA73474-E223-4775-BF9D-17501F7386A5}">
      <dgm:prSet phldrT="[Texte]"/>
      <dgm:spPr>
        <a:solidFill>
          <a:srgbClr val="F39979"/>
        </a:solidFill>
      </dgm:spPr>
      <dgm:t>
        <a:bodyPr/>
        <a:lstStyle/>
        <a:p>
          <a:r>
            <a:rPr lang="fr-CA">
              <a:latin typeface="Acumin Pro" panose="020B0504020202020204" pitchFamily="34" charset="0"/>
            </a:rPr>
            <a:t>Comprendre</a:t>
          </a:r>
        </a:p>
      </dgm:t>
    </dgm:pt>
    <dgm:pt modelId="{B868760F-EFE3-402A-AC1E-A8A137773EDC}" type="parTrans" cxnId="{CA1EE087-28F8-464E-8048-0CAE264B9B43}">
      <dgm:prSet/>
      <dgm:spPr/>
      <dgm:t>
        <a:bodyPr/>
        <a:lstStyle/>
        <a:p>
          <a:endParaRPr lang="fr-CA"/>
        </a:p>
      </dgm:t>
    </dgm:pt>
    <dgm:pt modelId="{0935657B-EFFD-4604-B768-15E7268765F2}" type="sibTrans" cxnId="{CA1EE087-28F8-464E-8048-0CAE264B9B43}">
      <dgm:prSet/>
      <dgm:spPr/>
      <dgm:t>
        <a:bodyPr/>
        <a:lstStyle/>
        <a:p>
          <a:endParaRPr lang="fr-CA"/>
        </a:p>
      </dgm:t>
    </dgm:pt>
    <dgm:pt modelId="{6FBEA318-0672-4BE5-A3A7-44A11C55B0E6}">
      <dgm:prSet phldrT="[Texte]"/>
      <dgm:spPr>
        <a:solidFill>
          <a:srgbClr val="F39979"/>
        </a:solidFill>
      </dgm:spPr>
      <dgm:t>
        <a:bodyPr/>
        <a:lstStyle/>
        <a:p>
          <a:r>
            <a:rPr lang="fr-CA">
              <a:latin typeface="Acumin Pro" panose="020B0504020202020204" pitchFamily="34" charset="0"/>
            </a:rPr>
            <a:t>Intégration</a:t>
          </a:r>
        </a:p>
      </dgm:t>
    </dgm:pt>
    <dgm:pt modelId="{870F7FF8-542E-49D8-8F48-C1C3D4D81A81}" type="parTrans" cxnId="{71CF37B3-A267-40CA-A10A-B64284060B96}">
      <dgm:prSet/>
      <dgm:spPr/>
      <dgm:t>
        <a:bodyPr/>
        <a:lstStyle/>
        <a:p>
          <a:endParaRPr lang="fr-CA"/>
        </a:p>
      </dgm:t>
    </dgm:pt>
    <dgm:pt modelId="{E9C6BAE3-3F87-4BB2-9822-6362CD11C25D}" type="sibTrans" cxnId="{71CF37B3-A267-40CA-A10A-B64284060B96}">
      <dgm:prSet/>
      <dgm:spPr/>
      <dgm:t>
        <a:bodyPr/>
        <a:lstStyle/>
        <a:p>
          <a:endParaRPr lang="fr-CA"/>
        </a:p>
      </dgm:t>
    </dgm:pt>
    <dgm:pt modelId="{862037F9-1AB4-4105-AE82-4EB7F3551FB7}">
      <dgm:prSet phldrT="[Texte]"/>
      <dgm:spPr>
        <a:solidFill>
          <a:srgbClr val="F39979"/>
        </a:solidFill>
      </dgm:spPr>
      <dgm:t>
        <a:bodyPr/>
        <a:lstStyle/>
        <a:p>
          <a:r>
            <a:rPr lang="fr-CA">
              <a:latin typeface="Acumin Pro" panose="020B0504020202020204" pitchFamily="34" charset="0"/>
            </a:rPr>
            <a:t>Influencer</a:t>
          </a:r>
        </a:p>
      </dgm:t>
    </dgm:pt>
    <dgm:pt modelId="{F21EBB53-9CBE-43EA-A902-26C412DB656B}" type="parTrans" cxnId="{CC07B28E-C17E-4CC1-8D12-49612324E1F2}">
      <dgm:prSet/>
      <dgm:spPr/>
      <dgm:t>
        <a:bodyPr/>
        <a:lstStyle/>
        <a:p>
          <a:endParaRPr lang="fr-CA"/>
        </a:p>
      </dgm:t>
    </dgm:pt>
    <dgm:pt modelId="{1DA703A4-5851-4D8C-B27E-D5021109FF32}" type="sibTrans" cxnId="{CC07B28E-C17E-4CC1-8D12-49612324E1F2}">
      <dgm:prSet/>
      <dgm:spPr/>
      <dgm:t>
        <a:bodyPr/>
        <a:lstStyle/>
        <a:p>
          <a:endParaRPr lang="fr-CA"/>
        </a:p>
      </dgm:t>
    </dgm:pt>
    <dgm:pt modelId="{5FA5B668-B788-4E47-8768-C0D3AB00DDF6}" type="pres">
      <dgm:prSet presAssocID="{1A75CE1D-BF8B-4A30-909C-7578C963243D}" presName="cycle" presStyleCnt="0">
        <dgm:presLayoutVars>
          <dgm:dir/>
          <dgm:resizeHandles val="exact"/>
        </dgm:presLayoutVars>
      </dgm:prSet>
      <dgm:spPr/>
    </dgm:pt>
    <dgm:pt modelId="{75D5699A-6BA9-4DA3-96F4-39C0FD382C52}" type="pres">
      <dgm:prSet presAssocID="{EBA73474-E223-4775-BF9D-17501F7386A5}" presName="node" presStyleLbl="node1" presStyleIdx="0" presStyleCnt="3">
        <dgm:presLayoutVars>
          <dgm:bulletEnabled val="1"/>
        </dgm:presLayoutVars>
      </dgm:prSet>
      <dgm:spPr/>
    </dgm:pt>
    <dgm:pt modelId="{CFF1F968-D6A1-4673-A13A-DD9976C3C1F5}" type="pres">
      <dgm:prSet presAssocID="{0935657B-EFFD-4604-B768-15E7268765F2}" presName="sibTrans" presStyleLbl="sibTrans2D1" presStyleIdx="0" presStyleCnt="3"/>
      <dgm:spPr/>
    </dgm:pt>
    <dgm:pt modelId="{D254AE22-9272-4016-9E09-DE3C3D923112}" type="pres">
      <dgm:prSet presAssocID="{0935657B-EFFD-4604-B768-15E7268765F2}" presName="connectorText" presStyleLbl="sibTrans2D1" presStyleIdx="0" presStyleCnt="3"/>
      <dgm:spPr/>
    </dgm:pt>
    <dgm:pt modelId="{CD0C26F7-1B9C-48AE-9BCC-D7B414270FF1}" type="pres">
      <dgm:prSet presAssocID="{6FBEA318-0672-4BE5-A3A7-44A11C55B0E6}" presName="node" presStyleLbl="node1" presStyleIdx="1" presStyleCnt="3">
        <dgm:presLayoutVars>
          <dgm:bulletEnabled val="1"/>
        </dgm:presLayoutVars>
      </dgm:prSet>
      <dgm:spPr/>
    </dgm:pt>
    <dgm:pt modelId="{C8AB38E9-6874-4F9B-950A-C9765B277100}" type="pres">
      <dgm:prSet presAssocID="{E9C6BAE3-3F87-4BB2-9822-6362CD11C25D}" presName="sibTrans" presStyleLbl="sibTrans2D1" presStyleIdx="1" presStyleCnt="3"/>
      <dgm:spPr/>
    </dgm:pt>
    <dgm:pt modelId="{DA88B52E-7CE2-4079-97F8-C125B3C6CB4A}" type="pres">
      <dgm:prSet presAssocID="{E9C6BAE3-3F87-4BB2-9822-6362CD11C25D}" presName="connectorText" presStyleLbl="sibTrans2D1" presStyleIdx="1" presStyleCnt="3"/>
      <dgm:spPr/>
    </dgm:pt>
    <dgm:pt modelId="{506C10F5-D6E9-479C-ACED-66D6FBB542CF}" type="pres">
      <dgm:prSet presAssocID="{862037F9-1AB4-4105-AE82-4EB7F3551FB7}" presName="node" presStyleLbl="node1" presStyleIdx="2" presStyleCnt="3">
        <dgm:presLayoutVars>
          <dgm:bulletEnabled val="1"/>
        </dgm:presLayoutVars>
      </dgm:prSet>
      <dgm:spPr/>
    </dgm:pt>
    <dgm:pt modelId="{637A2400-3D7C-417B-A5A5-7FB5044F04EA}" type="pres">
      <dgm:prSet presAssocID="{1DA703A4-5851-4D8C-B27E-D5021109FF32}" presName="sibTrans" presStyleLbl="sibTrans2D1" presStyleIdx="2" presStyleCnt="3"/>
      <dgm:spPr/>
    </dgm:pt>
    <dgm:pt modelId="{8145C53D-D359-42E8-B1B2-8D3266FFDBB7}" type="pres">
      <dgm:prSet presAssocID="{1DA703A4-5851-4D8C-B27E-D5021109FF32}" presName="connectorText" presStyleLbl="sibTrans2D1" presStyleIdx="2" presStyleCnt="3"/>
      <dgm:spPr/>
    </dgm:pt>
  </dgm:ptLst>
  <dgm:cxnLst>
    <dgm:cxn modelId="{0C852231-2E6E-49D2-B449-DDD5A8AC6671}" type="presOf" srcId="{1DA703A4-5851-4D8C-B27E-D5021109FF32}" destId="{637A2400-3D7C-417B-A5A5-7FB5044F04EA}" srcOrd="0" destOrd="0" presId="urn:microsoft.com/office/officeart/2005/8/layout/cycle2"/>
    <dgm:cxn modelId="{55778A61-D303-4E41-8DC9-2E4AD174E90E}" type="presOf" srcId="{1DA703A4-5851-4D8C-B27E-D5021109FF32}" destId="{8145C53D-D359-42E8-B1B2-8D3266FFDBB7}" srcOrd="1" destOrd="0" presId="urn:microsoft.com/office/officeart/2005/8/layout/cycle2"/>
    <dgm:cxn modelId="{4ECC6E63-6D68-4101-A119-0B4F34A0C6AE}" type="presOf" srcId="{EBA73474-E223-4775-BF9D-17501F7386A5}" destId="{75D5699A-6BA9-4DA3-96F4-39C0FD382C52}" srcOrd="0" destOrd="0" presId="urn:microsoft.com/office/officeart/2005/8/layout/cycle2"/>
    <dgm:cxn modelId="{9B84DC5A-F75E-409E-AAE6-0D2940E5A945}" type="presOf" srcId="{0935657B-EFFD-4604-B768-15E7268765F2}" destId="{CFF1F968-D6A1-4673-A13A-DD9976C3C1F5}" srcOrd="0" destOrd="0" presId="urn:microsoft.com/office/officeart/2005/8/layout/cycle2"/>
    <dgm:cxn modelId="{1D9B327E-ECC8-42D9-8A8D-A5834EC50650}" type="presOf" srcId="{E9C6BAE3-3F87-4BB2-9822-6362CD11C25D}" destId="{C8AB38E9-6874-4F9B-950A-C9765B277100}" srcOrd="0" destOrd="0" presId="urn:microsoft.com/office/officeart/2005/8/layout/cycle2"/>
    <dgm:cxn modelId="{CA1EE087-28F8-464E-8048-0CAE264B9B43}" srcId="{1A75CE1D-BF8B-4A30-909C-7578C963243D}" destId="{EBA73474-E223-4775-BF9D-17501F7386A5}" srcOrd="0" destOrd="0" parTransId="{B868760F-EFE3-402A-AC1E-A8A137773EDC}" sibTransId="{0935657B-EFFD-4604-B768-15E7268765F2}"/>
    <dgm:cxn modelId="{CC07B28E-C17E-4CC1-8D12-49612324E1F2}" srcId="{1A75CE1D-BF8B-4A30-909C-7578C963243D}" destId="{862037F9-1AB4-4105-AE82-4EB7F3551FB7}" srcOrd="2" destOrd="0" parTransId="{F21EBB53-9CBE-43EA-A902-26C412DB656B}" sibTransId="{1DA703A4-5851-4D8C-B27E-D5021109FF32}"/>
    <dgm:cxn modelId="{7E205E95-1F19-4CC7-9BD2-BC3967CC2252}" type="presOf" srcId="{862037F9-1AB4-4105-AE82-4EB7F3551FB7}" destId="{506C10F5-D6E9-479C-ACED-66D6FBB542CF}" srcOrd="0" destOrd="0" presId="urn:microsoft.com/office/officeart/2005/8/layout/cycle2"/>
    <dgm:cxn modelId="{71CF37B3-A267-40CA-A10A-B64284060B96}" srcId="{1A75CE1D-BF8B-4A30-909C-7578C963243D}" destId="{6FBEA318-0672-4BE5-A3A7-44A11C55B0E6}" srcOrd="1" destOrd="0" parTransId="{870F7FF8-542E-49D8-8F48-C1C3D4D81A81}" sibTransId="{E9C6BAE3-3F87-4BB2-9822-6362CD11C25D}"/>
    <dgm:cxn modelId="{539A25C4-13C5-48DB-829D-596D380CD58D}" type="presOf" srcId="{0935657B-EFFD-4604-B768-15E7268765F2}" destId="{D254AE22-9272-4016-9E09-DE3C3D923112}" srcOrd="1" destOrd="0" presId="urn:microsoft.com/office/officeart/2005/8/layout/cycle2"/>
    <dgm:cxn modelId="{1A5B86E0-17CD-4323-B320-96D67116B42C}" type="presOf" srcId="{E9C6BAE3-3F87-4BB2-9822-6362CD11C25D}" destId="{DA88B52E-7CE2-4079-97F8-C125B3C6CB4A}" srcOrd="1" destOrd="0" presId="urn:microsoft.com/office/officeart/2005/8/layout/cycle2"/>
    <dgm:cxn modelId="{C69A4EE2-3F0F-4C89-A9A8-35A25025AE6A}" type="presOf" srcId="{6FBEA318-0672-4BE5-A3A7-44A11C55B0E6}" destId="{CD0C26F7-1B9C-48AE-9BCC-D7B414270FF1}" srcOrd="0" destOrd="0" presId="urn:microsoft.com/office/officeart/2005/8/layout/cycle2"/>
    <dgm:cxn modelId="{42C2F0E8-08B6-4674-A756-6BFFCDA9030B}" type="presOf" srcId="{1A75CE1D-BF8B-4A30-909C-7578C963243D}" destId="{5FA5B668-B788-4E47-8768-C0D3AB00DDF6}" srcOrd="0" destOrd="0" presId="urn:microsoft.com/office/officeart/2005/8/layout/cycle2"/>
    <dgm:cxn modelId="{DD244CE6-9007-4D46-A2F6-E666C0ED2199}" type="presParOf" srcId="{5FA5B668-B788-4E47-8768-C0D3AB00DDF6}" destId="{75D5699A-6BA9-4DA3-96F4-39C0FD382C52}" srcOrd="0" destOrd="0" presId="urn:microsoft.com/office/officeart/2005/8/layout/cycle2"/>
    <dgm:cxn modelId="{3AAD149F-257D-4961-B35F-A0A823E18766}" type="presParOf" srcId="{5FA5B668-B788-4E47-8768-C0D3AB00DDF6}" destId="{CFF1F968-D6A1-4673-A13A-DD9976C3C1F5}" srcOrd="1" destOrd="0" presId="urn:microsoft.com/office/officeart/2005/8/layout/cycle2"/>
    <dgm:cxn modelId="{90A0E2A7-E22C-4585-A23D-675E508C6459}" type="presParOf" srcId="{CFF1F968-D6A1-4673-A13A-DD9976C3C1F5}" destId="{D254AE22-9272-4016-9E09-DE3C3D923112}" srcOrd="0" destOrd="0" presId="urn:microsoft.com/office/officeart/2005/8/layout/cycle2"/>
    <dgm:cxn modelId="{E37AD9ED-BD7C-44D0-8F91-F3B3F2AEBD77}" type="presParOf" srcId="{5FA5B668-B788-4E47-8768-C0D3AB00DDF6}" destId="{CD0C26F7-1B9C-48AE-9BCC-D7B414270FF1}" srcOrd="2" destOrd="0" presId="urn:microsoft.com/office/officeart/2005/8/layout/cycle2"/>
    <dgm:cxn modelId="{1D06CA3F-9130-4C73-82D2-CFF29AEBE9C2}" type="presParOf" srcId="{5FA5B668-B788-4E47-8768-C0D3AB00DDF6}" destId="{C8AB38E9-6874-4F9B-950A-C9765B277100}" srcOrd="3" destOrd="0" presId="urn:microsoft.com/office/officeart/2005/8/layout/cycle2"/>
    <dgm:cxn modelId="{85AD89E0-5C89-497D-9B8D-870F2E5B6D65}" type="presParOf" srcId="{C8AB38E9-6874-4F9B-950A-C9765B277100}" destId="{DA88B52E-7CE2-4079-97F8-C125B3C6CB4A}" srcOrd="0" destOrd="0" presId="urn:microsoft.com/office/officeart/2005/8/layout/cycle2"/>
    <dgm:cxn modelId="{917B01DF-D620-40A0-A4A2-477B059EDC91}" type="presParOf" srcId="{5FA5B668-B788-4E47-8768-C0D3AB00DDF6}" destId="{506C10F5-D6E9-479C-ACED-66D6FBB542CF}" srcOrd="4" destOrd="0" presId="urn:microsoft.com/office/officeart/2005/8/layout/cycle2"/>
    <dgm:cxn modelId="{922ED7FF-6E46-4881-86BC-9D1449E756E2}" type="presParOf" srcId="{5FA5B668-B788-4E47-8768-C0D3AB00DDF6}" destId="{637A2400-3D7C-417B-A5A5-7FB5044F04EA}" srcOrd="5" destOrd="0" presId="urn:microsoft.com/office/officeart/2005/8/layout/cycle2"/>
    <dgm:cxn modelId="{F55D71E0-7D07-4A61-88B8-356AFF6E466D}" type="presParOf" srcId="{637A2400-3D7C-417B-A5A5-7FB5044F04EA}" destId="{8145C53D-D359-42E8-B1B2-8D3266FFDBB7}"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C303924-BFA3-4288-A98C-3108C33C0A0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fr-CA"/>
        </a:p>
      </dgm:t>
    </dgm:pt>
    <dgm:pt modelId="{7B0FCEC4-F7EA-4463-9708-1BD71C4A2665}">
      <dgm:prSet phldrT="[Texte]"/>
      <dgm:spPr>
        <a:xfrm>
          <a:off x="2703011" y="2721433"/>
          <a:ext cx="1999487" cy="1999487"/>
        </a:xfrm>
        <a:prstGeom prst="ellipse">
          <a:avLst/>
        </a:prstGeom>
        <a:noFill/>
        <a:ln w="12700" cap="flat" cmpd="sng" algn="ctr">
          <a:solidFill>
            <a:srgbClr val="848585"/>
          </a:solidFill>
          <a:prstDash val="solid"/>
          <a:miter lim="800000"/>
        </a:ln>
        <a:effectLst/>
      </dgm:spPr>
      <dgm:t>
        <a:bodyPr/>
        <a:lstStyle/>
        <a:p>
          <a:pPr>
            <a:buNone/>
          </a:pPr>
          <a:endParaRPr lang="fr-CA">
            <a:solidFill>
              <a:sysClr val="window" lastClr="FFFFFF"/>
            </a:solidFill>
            <a:latin typeface="Calibri" panose="020F0502020204030204"/>
            <a:ea typeface="+mn-ea"/>
            <a:cs typeface="+mn-cs"/>
          </a:endParaRPr>
        </a:p>
      </dgm:t>
    </dgm:pt>
    <dgm:pt modelId="{2C609DEB-4265-4DF6-9366-9743366633E6}" type="parTrans" cxnId="{F991B87C-5B7E-4083-9BC9-444D466E958C}">
      <dgm:prSet/>
      <dgm:spPr/>
      <dgm:t>
        <a:bodyPr/>
        <a:lstStyle/>
        <a:p>
          <a:endParaRPr lang="fr-CA"/>
        </a:p>
      </dgm:t>
    </dgm:pt>
    <dgm:pt modelId="{4A0C3BEA-9EFE-4FAC-99A4-32851AE62F3A}" type="sibTrans" cxnId="{F991B87C-5B7E-4083-9BC9-444D466E958C}">
      <dgm:prSet/>
      <dgm:spPr/>
      <dgm:t>
        <a:bodyPr/>
        <a:lstStyle/>
        <a:p>
          <a:endParaRPr lang="fr-CA"/>
        </a:p>
      </dgm:t>
    </dgm:pt>
    <dgm:pt modelId="{F00A4CF7-F673-40E3-BF08-5D7740D290D5}">
      <dgm:prSet phldrT="[Texte]"/>
      <dgm:spPr>
        <a:xfrm>
          <a:off x="335129" y="1283148"/>
          <a:ext cx="1899513" cy="1519610"/>
        </a:xfrm>
        <a:prstGeom prst="roundRect">
          <a:avLst>
            <a:gd name="adj" fmla="val 10000"/>
          </a:avLst>
        </a:prstGeom>
        <a:solidFill>
          <a:srgbClr val="848585"/>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CA" b="1">
              <a:solidFill>
                <a:sysClr val="window" lastClr="FFFFFF"/>
              </a:solidFill>
              <a:latin typeface="Calibri" panose="020F0502020204030204"/>
              <a:ea typeface="+mn-ea"/>
              <a:cs typeface="+mn-cs"/>
            </a:rPr>
            <a:t>Commanditaires</a:t>
          </a:r>
        </a:p>
      </dgm:t>
    </dgm:pt>
    <dgm:pt modelId="{FF44B2BA-C8C0-4034-B568-DE44217A6035}" type="parTrans" cxnId="{A96330ED-37AD-4026-82B2-D8CE29E5570D}">
      <dgm:prSet/>
      <dgm:spPr>
        <a:xfrm rot="12885852">
          <a:off x="1120976" y="2281636"/>
          <a:ext cx="1836582" cy="569854"/>
        </a:xfrm>
        <a:prstGeom prst="leftArrow">
          <a:avLst>
            <a:gd name="adj1" fmla="val 60000"/>
            <a:gd name="adj2" fmla="val 50000"/>
          </a:avLst>
        </a:prstGeom>
        <a:solidFill>
          <a:srgbClr val="4472C4">
            <a:tint val="60000"/>
            <a:hueOff val="0"/>
            <a:satOff val="0"/>
            <a:lumOff val="0"/>
            <a:alphaOff val="0"/>
          </a:srgbClr>
        </a:solidFill>
        <a:ln>
          <a:noFill/>
        </a:ln>
        <a:effectLst/>
      </dgm:spPr>
      <dgm:t>
        <a:bodyPr/>
        <a:lstStyle/>
        <a:p>
          <a:endParaRPr lang="fr-CA"/>
        </a:p>
      </dgm:t>
    </dgm:pt>
    <dgm:pt modelId="{0824AE5E-3D3B-49B4-8E55-16786C6FC28C}" type="sibTrans" cxnId="{A96330ED-37AD-4026-82B2-D8CE29E5570D}">
      <dgm:prSet/>
      <dgm:spPr/>
      <dgm:t>
        <a:bodyPr/>
        <a:lstStyle/>
        <a:p>
          <a:endParaRPr lang="fr-CA"/>
        </a:p>
      </dgm:t>
    </dgm:pt>
    <dgm:pt modelId="{6BCF9254-F5C5-46FF-B186-0E59F3DF2A03}">
      <dgm:prSet phldrT="[Texte]"/>
      <dgm:spPr>
        <a:xfrm>
          <a:off x="2752998" y="656"/>
          <a:ext cx="1899513" cy="1519610"/>
        </a:xfrm>
        <a:prstGeom prst="roundRect">
          <a:avLst>
            <a:gd name="adj" fmla="val 10000"/>
          </a:avLst>
        </a:prstGeom>
        <a:solidFill>
          <a:srgbClr val="F39979"/>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CA" b="1">
              <a:solidFill>
                <a:sysClr val="window" lastClr="FFFFFF"/>
              </a:solidFill>
              <a:latin typeface="Calibri" panose="020F0502020204030204"/>
              <a:ea typeface="+mn-ea"/>
              <a:cs typeface="+mn-cs"/>
            </a:rPr>
            <a:t>Sites de recherche</a:t>
          </a:r>
        </a:p>
      </dgm:t>
    </dgm:pt>
    <dgm:pt modelId="{893A932B-1DD7-4068-A643-B8A17AB07C21}" type="parTrans" cxnId="{4CA647B7-43B4-4C84-AD07-E9C8AAD66D90}">
      <dgm:prSet/>
      <dgm:spPr>
        <a:xfrm rot="16200000">
          <a:off x="2776196" y="1402093"/>
          <a:ext cx="1853117" cy="569854"/>
        </a:xfrm>
        <a:prstGeom prst="leftArrow">
          <a:avLst>
            <a:gd name="adj1" fmla="val 60000"/>
            <a:gd name="adj2" fmla="val 50000"/>
          </a:avLst>
        </a:prstGeom>
        <a:solidFill>
          <a:srgbClr val="4472C4">
            <a:tint val="60000"/>
            <a:hueOff val="0"/>
            <a:satOff val="0"/>
            <a:lumOff val="0"/>
            <a:alphaOff val="0"/>
          </a:srgbClr>
        </a:solidFill>
        <a:ln>
          <a:noFill/>
        </a:ln>
        <a:effectLst/>
      </dgm:spPr>
      <dgm:t>
        <a:bodyPr/>
        <a:lstStyle/>
        <a:p>
          <a:endParaRPr lang="fr-CA"/>
        </a:p>
      </dgm:t>
    </dgm:pt>
    <dgm:pt modelId="{960D88DF-F86A-4C96-BAA9-D777BDDD0E21}" type="sibTrans" cxnId="{4CA647B7-43B4-4C84-AD07-E9C8AAD66D90}">
      <dgm:prSet/>
      <dgm:spPr/>
      <dgm:t>
        <a:bodyPr/>
        <a:lstStyle/>
        <a:p>
          <a:endParaRPr lang="fr-CA"/>
        </a:p>
      </dgm:t>
    </dgm:pt>
    <dgm:pt modelId="{69D922D5-28C8-47D9-8E3A-4795832B05D3}">
      <dgm:prSet phldrT="[Texte]"/>
      <dgm:spPr>
        <a:xfrm>
          <a:off x="5178274" y="1263175"/>
          <a:ext cx="1899513" cy="1519610"/>
        </a:xfrm>
        <a:prstGeom prst="roundRect">
          <a:avLst>
            <a:gd name="adj" fmla="val 10000"/>
          </a:avLst>
        </a:prstGeom>
        <a:solidFill>
          <a:srgbClr val="0047BA"/>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CA" b="1">
              <a:solidFill>
                <a:sysClr val="window" lastClr="FFFFFF"/>
              </a:solidFill>
              <a:latin typeface="Calibri" panose="020F0502020204030204"/>
              <a:ea typeface="+mn-ea"/>
              <a:cs typeface="+mn-cs"/>
            </a:rPr>
            <a:t>Sujets de recherche</a:t>
          </a:r>
        </a:p>
      </dgm:t>
    </dgm:pt>
    <dgm:pt modelId="{FA21AF1C-DC32-4BC0-A4A5-D1C846DE50C8}" type="parTrans" cxnId="{A8A69235-3ED3-49A3-A1FA-6AD6919E3415}">
      <dgm:prSet/>
      <dgm:spPr>
        <a:xfrm rot="19500000">
          <a:off x="4442479" y="2269506"/>
          <a:ext cx="1853117" cy="569854"/>
        </a:xfrm>
        <a:prstGeom prst="leftArrow">
          <a:avLst>
            <a:gd name="adj1" fmla="val 60000"/>
            <a:gd name="adj2" fmla="val 50000"/>
          </a:avLst>
        </a:prstGeom>
        <a:solidFill>
          <a:srgbClr val="4472C4">
            <a:tint val="60000"/>
            <a:hueOff val="0"/>
            <a:satOff val="0"/>
            <a:lumOff val="0"/>
            <a:alphaOff val="0"/>
          </a:srgbClr>
        </a:solidFill>
        <a:ln>
          <a:noFill/>
        </a:ln>
        <a:effectLst/>
      </dgm:spPr>
      <dgm:t>
        <a:bodyPr/>
        <a:lstStyle/>
        <a:p>
          <a:endParaRPr lang="fr-CA"/>
        </a:p>
      </dgm:t>
    </dgm:pt>
    <dgm:pt modelId="{99704ECA-EA43-4E87-AEC8-A4920099558F}" type="sibTrans" cxnId="{A8A69235-3ED3-49A3-A1FA-6AD6919E3415}">
      <dgm:prSet/>
      <dgm:spPr/>
      <dgm:t>
        <a:bodyPr/>
        <a:lstStyle/>
        <a:p>
          <a:endParaRPr lang="fr-CA"/>
        </a:p>
      </dgm:t>
    </dgm:pt>
    <dgm:pt modelId="{5B284951-B515-48B4-866B-67489948F2F8}" type="pres">
      <dgm:prSet presAssocID="{4C303924-BFA3-4288-A98C-3108C33C0A0D}" presName="cycle" presStyleCnt="0">
        <dgm:presLayoutVars>
          <dgm:chMax val="1"/>
          <dgm:dir/>
          <dgm:animLvl val="ctr"/>
          <dgm:resizeHandles val="exact"/>
        </dgm:presLayoutVars>
      </dgm:prSet>
      <dgm:spPr/>
    </dgm:pt>
    <dgm:pt modelId="{AE3B8597-AA80-4246-B0D0-464106952862}" type="pres">
      <dgm:prSet presAssocID="{7B0FCEC4-F7EA-4463-9708-1BD71C4A2665}" presName="centerShape" presStyleLbl="node0" presStyleIdx="0" presStyleCnt="1"/>
      <dgm:spPr/>
    </dgm:pt>
    <dgm:pt modelId="{68DB02E7-9C87-4313-88DC-8A2C81A55843}" type="pres">
      <dgm:prSet presAssocID="{FF44B2BA-C8C0-4034-B568-DE44217A6035}" presName="parTrans" presStyleLbl="bgSibTrans2D1" presStyleIdx="0" presStyleCnt="3"/>
      <dgm:spPr/>
    </dgm:pt>
    <dgm:pt modelId="{01CCC31D-8F7D-4BCF-B33B-F62971E43376}" type="pres">
      <dgm:prSet presAssocID="{F00A4CF7-F673-40E3-BF08-5D7740D290D5}" presName="node" presStyleLbl="node1" presStyleIdx="0" presStyleCnt="3" custRadScaleRad="99409" custRadScaleInc="-393">
        <dgm:presLayoutVars>
          <dgm:bulletEnabled val="1"/>
        </dgm:presLayoutVars>
      </dgm:prSet>
      <dgm:spPr/>
    </dgm:pt>
    <dgm:pt modelId="{D765BE7C-256D-4EA1-AF90-7A749052F9A1}" type="pres">
      <dgm:prSet presAssocID="{893A932B-1DD7-4068-A643-B8A17AB07C21}" presName="parTrans" presStyleLbl="bgSibTrans2D1" presStyleIdx="1" presStyleCnt="3"/>
      <dgm:spPr/>
    </dgm:pt>
    <dgm:pt modelId="{34273623-C381-4757-8BB5-3C81F16AE729}" type="pres">
      <dgm:prSet presAssocID="{6BCF9254-F5C5-46FF-B186-0E59F3DF2A03}" presName="node" presStyleLbl="node1" presStyleIdx="1" presStyleCnt="3">
        <dgm:presLayoutVars>
          <dgm:bulletEnabled val="1"/>
        </dgm:presLayoutVars>
      </dgm:prSet>
      <dgm:spPr/>
    </dgm:pt>
    <dgm:pt modelId="{FA8D43BF-B40B-443B-8EDA-9E232F350217}" type="pres">
      <dgm:prSet presAssocID="{FA21AF1C-DC32-4BC0-A4A5-D1C846DE50C8}" presName="parTrans" presStyleLbl="bgSibTrans2D1" presStyleIdx="2" presStyleCnt="3"/>
      <dgm:spPr/>
    </dgm:pt>
    <dgm:pt modelId="{A8EF57B8-6A7F-4B54-9EF7-7A2810440659}" type="pres">
      <dgm:prSet presAssocID="{69D922D5-28C8-47D9-8E3A-4795832B05D3}" presName="node" presStyleLbl="node1" presStyleIdx="2" presStyleCnt="3">
        <dgm:presLayoutVars>
          <dgm:bulletEnabled val="1"/>
        </dgm:presLayoutVars>
      </dgm:prSet>
      <dgm:spPr/>
    </dgm:pt>
  </dgm:ptLst>
  <dgm:cxnLst>
    <dgm:cxn modelId="{E5A0AD12-DD49-4772-9974-AFAEC1FC0999}" type="presOf" srcId="{F00A4CF7-F673-40E3-BF08-5D7740D290D5}" destId="{01CCC31D-8F7D-4BCF-B33B-F62971E43376}" srcOrd="0" destOrd="0" presId="urn:microsoft.com/office/officeart/2005/8/layout/radial4"/>
    <dgm:cxn modelId="{7BB7ED15-5024-444C-A5E4-2901A2798635}" type="presOf" srcId="{FA21AF1C-DC32-4BC0-A4A5-D1C846DE50C8}" destId="{FA8D43BF-B40B-443B-8EDA-9E232F350217}" srcOrd="0" destOrd="0" presId="urn:microsoft.com/office/officeart/2005/8/layout/radial4"/>
    <dgm:cxn modelId="{A8A69235-3ED3-49A3-A1FA-6AD6919E3415}" srcId="{7B0FCEC4-F7EA-4463-9708-1BD71C4A2665}" destId="{69D922D5-28C8-47D9-8E3A-4795832B05D3}" srcOrd="2" destOrd="0" parTransId="{FA21AF1C-DC32-4BC0-A4A5-D1C846DE50C8}" sibTransId="{99704ECA-EA43-4E87-AEC8-A4920099558F}"/>
    <dgm:cxn modelId="{8751483D-92A2-4632-8138-57E2E3BBC9D7}" type="presOf" srcId="{893A932B-1DD7-4068-A643-B8A17AB07C21}" destId="{D765BE7C-256D-4EA1-AF90-7A749052F9A1}" srcOrd="0" destOrd="0" presId="urn:microsoft.com/office/officeart/2005/8/layout/radial4"/>
    <dgm:cxn modelId="{8A280953-94D8-44C1-859D-DD5CCAFB8915}" type="presOf" srcId="{7B0FCEC4-F7EA-4463-9708-1BD71C4A2665}" destId="{AE3B8597-AA80-4246-B0D0-464106952862}" srcOrd="0" destOrd="0" presId="urn:microsoft.com/office/officeart/2005/8/layout/radial4"/>
    <dgm:cxn modelId="{9E0D5879-6FE1-4E09-9055-2344592F085F}" type="presOf" srcId="{6BCF9254-F5C5-46FF-B186-0E59F3DF2A03}" destId="{34273623-C381-4757-8BB5-3C81F16AE729}" srcOrd="0" destOrd="0" presId="urn:microsoft.com/office/officeart/2005/8/layout/radial4"/>
    <dgm:cxn modelId="{F991B87C-5B7E-4083-9BC9-444D466E958C}" srcId="{4C303924-BFA3-4288-A98C-3108C33C0A0D}" destId="{7B0FCEC4-F7EA-4463-9708-1BD71C4A2665}" srcOrd="0" destOrd="0" parTransId="{2C609DEB-4265-4DF6-9366-9743366633E6}" sibTransId="{4A0C3BEA-9EFE-4FAC-99A4-32851AE62F3A}"/>
    <dgm:cxn modelId="{4CA647B7-43B4-4C84-AD07-E9C8AAD66D90}" srcId="{7B0FCEC4-F7EA-4463-9708-1BD71C4A2665}" destId="{6BCF9254-F5C5-46FF-B186-0E59F3DF2A03}" srcOrd="1" destOrd="0" parTransId="{893A932B-1DD7-4068-A643-B8A17AB07C21}" sibTransId="{960D88DF-F86A-4C96-BAA9-D777BDDD0E21}"/>
    <dgm:cxn modelId="{596247C1-B3BA-4501-8CC4-E3F5B2F7C9B8}" type="presOf" srcId="{4C303924-BFA3-4288-A98C-3108C33C0A0D}" destId="{5B284951-B515-48B4-866B-67489948F2F8}" srcOrd="0" destOrd="0" presId="urn:microsoft.com/office/officeart/2005/8/layout/radial4"/>
    <dgm:cxn modelId="{2E16EBC7-0013-4C0B-A478-4128BF314EC8}" type="presOf" srcId="{69D922D5-28C8-47D9-8E3A-4795832B05D3}" destId="{A8EF57B8-6A7F-4B54-9EF7-7A2810440659}" srcOrd="0" destOrd="0" presId="urn:microsoft.com/office/officeart/2005/8/layout/radial4"/>
    <dgm:cxn modelId="{A96330ED-37AD-4026-82B2-D8CE29E5570D}" srcId="{7B0FCEC4-F7EA-4463-9708-1BD71C4A2665}" destId="{F00A4CF7-F673-40E3-BF08-5D7740D290D5}" srcOrd="0" destOrd="0" parTransId="{FF44B2BA-C8C0-4034-B568-DE44217A6035}" sibTransId="{0824AE5E-3D3B-49B4-8E55-16786C6FC28C}"/>
    <dgm:cxn modelId="{2198C9F4-D715-4D94-B92B-714A1C08F41D}" type="presOf" srcId="{FF44B2BA-C8C0-4034-B568-DE44217A6035}" destId="{68DB02E7-9C87-4313-88DC-8A2C81A55843}" srcOrd="0" destOrd="0" presId="urn:microsoft.com/office/officeart/2005/8/layout/radial4"/>
    <dgm:cxn modelId="{423728EB-5920-4B25-94F0-5B41648BAB56}" type="presParOf" srcId="{5B284951-B515-48B4-866B-67489948F2F8}" destId="{AE3B8597-AA80-4246-B0D0-464106952862}" srcOrd="0" destOrd="0" presId="urn:microsoft.com/office/officeart/2005/8/layout/radial4"/>
    <dgm:cxn modelId="{8834FB2E-5356-44BD-AFD3-6008AF4D5AF4}" type="presParOf" srcId="{5B284951-B515-48B4-866B-67489948F2F8}" destId="{68DB02E7-9C87-4313-88DC-8A2C81A55843}" srcOrd="1" destOrd="0" presId="urn:microsoft.com/office/officeart/2005/8/layout/radial4"/>
    <dgm:cxn modelId="{DE9BC01E-B986-4A7A-A53D-70E5B5123B18}" type="presParOf" srcId="{5B284951-B515-48B4-866B-67489948F2F8}" destId="{01CCC31D-8F7D-4BCF-B33B-F62971E43376}" srcOrd="2" destOrd="0" presId="urn:microsoft.com/office/officeart/2005/8/layout/radial4"/>
    <dgm:cxn modelId="{8BAF89F6-8C81-406C-8CAF-1F8A83B382BA}" type="presParOf" srcId="{5B284951-B515-48B4-866B-67489948F2F8}" destId="{D765BE7C-256D-4EA1-AF90-7A749052F9A1}" srcOrd="3" destOrd="0" presId="urn:microsoft.com/office/officeart/2005/8/layout/radial4"/>
    <dgm:cxn modelId="{2ACA83A1-03AA-4F6D-B575-649EB3817F7D}" type="presParOf" srcId="{5B284951-B515-48B4-866B-67489948F2F8}" destId="{34273623-C381-4757-8BB5-3C81F16AE729}" srcOrd="4" destOrd="0" presId="urn:microsoft.com/office/officeart/2005/8/layout/radial4"/>
    <dgm:cxn modelId="{EC21EA79-375E-436B-8DBF-AEF968C08CE7}" type="presParOf" srcId="{5B284951-B515-48B4-866B-67489948F2F8}" destId="{FA8D43BF-B40B-443B-8EDA-9E232F350217}" srcOrd="5" destOrd="0" presId="urn:microsoft.com/office/officeart/2005/8/layout/radial4"/>
    <dgm:cxn modelId="{93FEBF83-BC9F-4A77-BD0D-7A015F93F1F8}" type="presParOf" srcId="{5B284951-B515-48B4-866B-67489948F2F8}" destId="{A8EF57B8-6A7F-4B54-9EF7-7A2810440659}"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3F5507-3F84-4CA7-BF48-E21C0902443A}"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fr-CA"/>
        </a:p>
      </dgm:t>
    </dgm:pt>
    <dgm:pt modelId="{7DD901B0-6019-4C1F-93AA-E041B5F2E2B3}">
      <dgm:prSet phldrT="[Texte]"/>
      <dgm:spPr/>
      <dgm:t>
        <a:bodyPr/>
        <a:lstStyle/>
        <a:p>
          <a:endParaRPr lang="fr-CA"/>
        </a:p>
      </dgm:t>
    </dgm:pt>
    <dgm:pt modelId="{54A472A9-4654-443C-B43D-DA306F36F07A}" type="parTrans" cxnId="{7590F268-A1F4-40DD-8441-CC1761BA0A19}">
      <dgm:prSet/>
      <dgm:spPr/>
      <dgm:t>
        <a:bodyPr/>
        <a:lstStyle/>
        <a:p>
          <a:endParaRPr lang="fr-CA"/>
        </a:p>
      </dgm:t>
    </dgm:pt>
    <dgm:pt modelId="{65E1E40C-5093-4ED3-8659-5F3EDB09C1B1}" type="sibTrans" cxnId="{7590F268-A1F4-40DD-8441-CC1761BA0A19}">
      <dgm:prSet/>
      <dgm:spPr/>
      <dgm:t>
        <a:bodyPr/>
        <a:lstStyle/>
        <a:p>
          <a:endParaRPr lang="fr-CA"/>
        </a:p>
      </dgm:t>
    </dgm:pt>
    <dgm:pt modelId="{CF59E399-A6A0-4FDE-8D7E-EB96BD5D03DD}">
      <dgm:prSet phldrT="[Texte]" custT="1"/>
      <dgm:spPr>
        <a:solidFill>
          <a:srgbClr val="F39979"/>
        </a:solidFill>
      </dgm:spPr>
      <dgm:t>
        <a:bodyPr/>
        <a:lstStyle/>
        <a:p>
          <a:r>
            <a:rPr lang="fr-CA" sz="1800" b="1"/>
            <a:t>Commanditaires</a:t>
          </a:r>
        </a:p>
      </dgm:t>
    </dgm:pt>
    <dgm:pt modelId="{6462C195-5CBD-4E67-9B2E-9FB973A6DABE}" type="parTrans" cxnId="{5F087C9B-A95A-433A-9B5A-C535A5649652}">
      <dgm:prSet/>
      <dgm:spPr/>
      <dgm:t>
        <a:bodyPr/>
        <a:lstStyle/>
        <a:p>
          <a:endParaRPr lang="fr-CA"/>
        </a:p>
      </dgm:t>
    </dgm:pt>
    <dgm:pt modelId="{1E4B3D56-68D1-4C1B-9153-83E00F3E1775}" type="sibTrans" cxnId="{5F087C9B-A95A-433A-9B5A-C535A5649652}">
      <dgm:prSet/>
      <dgm:spPr/>
      <dgm:t>
        <a:bodyPr/>
        <a:lstStyle/>
        <a:p>
          <a:endParaRPr lang="fr-CA"/>
        </a:p>
      </dgm:t>
    </dgm:pt>
    <dgm:pt modelId="{12578088-8D41-47C4-9EC6-AD456969A2E6}">
      <dgm:prSet phldrT="[Texte]" custT="1"/>
      <dgm:spPr>
        <a:solidFill>
          <a:srgbClr val="848585"/>
        </a:solidFill>
      </dgm:spPr>
      <dgm:t>
        <a:bodyPr/>
        <a:lstStyle/>
        <a:p>
          <a:r>
            <a:rPr lang="fr-CA" sz="1800" b="1"/>
            <a:t>Sites de recherche</a:t>
          </a:r>
        </a:p>
      </dgm:t>
    </dgm:pt>
    <dgm:pt modelId="{F794FBE3-3336-408D-9C7E-81B1D9B1EB13}" type="parTrans" cxnId="{3CA78ACC-3E89-4AE3-9CC0-97521F104ECA}">
      <dgm:prSet/>
      <dgm:spPr/>
      <dgm:t>
        <a:bodyPr/>
        <a:lstStyle/>
        <a:p>
          <a:endParaRPr lang="fr-CA"/>
        </a:p>
      </dgm:t>
    </dgm:pt>
    <dgm:pt modelId="{3A896E73-BD03-464D-AC98-565C92DF721B}" type="sibTrans" cxnId="{3CA78ACC-3E89-4AE3-9CC0-97521F104ECA}">
      <dgm:prSet/>
      <dgm:spPr/>
      <dgm:t>
        <a:bodyPr/>
        <a:lstStyle/>
        <a:p>
          <a:endParaRPr lang="fr-CA"/>
        </a:p>
      </dgm:t>
    </dgm:pt>
    <dgm:pt modelId="{B48A4811-96A0-462B-9948-EE8D70A2D3AA}">
      <dgm:prSet phldrT="[Texte]" custT="1"/>
      <dgm:spPr>
        <a:solidFill>
          <a:srgbClr val="0047BA"/>
        </a:solidFill>
      </dgm:spPr>
      <dgm:t>
        <a:bodyPr/>
        <a:lstStyle/>
        <a:p>
          <a:r>
            <a:rPr lang="fr-CA" sz="1800" b="1"/>
            <a:t>Sujets de recherche</a:t>
          </a:r>
        </a:p>
      </dgm:t>
    </dgm:pt>
    <dgm:pt modelId="{9EC059CD-FA02-4715-B13A-D6F33A715EED}" type="parTrans" cxnId="{737F6506-FD58-447C-B696-70B5E277FA1E}">
      <dgm:prSet/>
      <dgm:spPr/>
      <dgm:t>
        <a:bodyPr/>
        <a:lstStyle/>
        <a:p>
          <a:endParaRPr lang="fr-CA"/>
        </a:p>
      </dgm:t>
    </dgm:pt>
    <dgm:pt modelId="{CF4ED96A-E90E-4730-AEC3-7A921F46EE2A}" type="sibTrans" cxnId="{737F6506-FD58-447C-B696-70B5E277FA1E}">
      <dgm:prSet/>
      <dgm:spPr/>
      <dgm:t>
        <a:bodyPr/>
        <a:lstStyle/>
        <a:p>
          <a:endParaRPr lang="fr-CA"/>
        </a:p>
      </dgm:t>
    </dgm:pt>
    <dgm:pt modelId="{10775865-07E3-4DC0-8352-98EFE5887C9F}">
      <dgm:prSet phldrT="[Texte]"/>
      <dgm:spPr/>
      <dgm:t>
        <a:bodyPr/>
        <a:lstStyle/>
        <a:p>
          <a:endParaRPr lang="fr-CA"/>
        </a:p>
      </dgm:t>
    </dgm:pt>
    <dgm:pt modelId="{2DF2381D-6AB4-424C-BFFA-A17A2C435F80}" type="parTrans" cxnId="{A61C16E4-762D-403D-9C34-F7D0FA383C55}">
      <dgm:prSet/>
      <dgm:spPr/>
      <dgm:t>
        <a:bodyPr/>
        <a:lstStyle/>
        <a:p>
          <a:endParaRPr lang="fr-CA"/>
        </a:p>
      </dgm:t>
    </dgm:pt>
    <dgm:pt modelId="{4E88B9BC-C071-49D1-A5A1-EC7DD6E8B133}" type="sibTrans" cxnId="{A61C16E4-762D-403D-9C34-F7D0FA383C55}">
      <dgm:prSet/>
      <dgm:spPr/>
      <dgm:t>
        <a:bodyPr/>
        <a:lstStyle/>
        <a:p>
          <a:endParaRPr lang="fr-CA"/>
        </a:p>
      </dgm:t>
    </dgm:pt>
    <dgm:pt modelId="{336CE104-C03C-4F4B-8789-802CEAA590E0}" type="pres">
      <dgm:prSet presAssocID="{193F5507-3F84-4CA7-BF48-E21C0902443A}" presName="Name0" presStyleCnt="0">
        <dgm:presLayoutVars>
          <dgm:chMax val="1"/>
          <dgm:dir/>
          <dgm:animLvl val="ctr"/>
          <dgm:resizeHandles val="exact"/>
        </dgm:presLayoutVars>
      </dgm:prSet>
      <dgm:spPr/>
    </dgm:pt>
    <dgm:pt modelId="{73DBF75A-5DC3-4ABD-9C18-B0E64197F9BE}" type="pres">
      <dgm:prSet presAssocID="{7DD901B0-6019-4C1F-93AA-E041B5F2E2B3}" presName="centerShape" presStyleLbl="node0" presStyleIdx="0" presStyleCnt="1"/>
      <dgm:spPr/>
    </dgm:pt>
    <dgm:pt modelId="{C7BA7A13-A2F6-4860-A526-651DFA105737}" type="pres">
      <dgm:prSet presAssocID="{CF59E399-A6A0-4FDE-8D7E-EB96BD5D03DD}" presName="node" presStyleLbl="node1" presStyleIdx="0" presStyleCnt="3" custScaleX="131552" custScaleY="132990">
        <dgm:presLayoutVars>
          <dgm:bulletEnabled val="1"/>
        </dgm:presLayoutVars>
      </dgm:prSet>
      <dgm:spPr/>
    </dgm:pt>
    <dgm:pt modelId="{D7A6DE05-CAD1-45BD-93DF-EEBD92E2AAF8}" type="pres">
      <dgm:prSet presAssocID="{CF59E399-A6A0-4FDE-8D7E-EB96BD5D03DD}" presName="dummy" presStyleCnt="0"/>
      <dgm:spPr/>
    </dgm:pt>
    <dgm:pt modelId="{DC335154-CEA2-48CC-B9F7-FA5E64B9BF45}" type="pres">
      <dgm:prSet presAssocID="{1E4B3D56-68D1-4C1B-9153-83E00F3E1775}" presName="sibTrans" presStyleLbl="sibTrans2D1" presStyleIdx="0" presStyleCnt="3"/>
      <dgm:spPr/>
    </dgm:pt>
    <dgm:pt modelId="{5D895540-9985-4EE2-8F21-ED286F942DE9}" type="pres">
      <dgm:prSet presAssocID="{12578088-8D41-47C4-9EC6-AD456969A2E6}" presName="node" presStyleLbl="node1" presStyleIdx="1" presStyleCnt="3" custScaleX="131552" custScaleY="132990">
        <dgm:presLayoutVars>
          <dgm:bulletEnabled val="1"/>
        </dgm:presLayoutVars>
      </dgm:prSet>
      <dgm:spPr/>
    </dgm:pt>
    <dgm:pt modelId="{5F5E4C73-90B6-49E0-BA46-CBE328327E92}" type="pres">
      <dgm:prSet presAssocID="{12578088-8D41-47C4-9EC6-AD456969A2E6}" presName="dummy" presStyleCnt="0"/>
      <dgm:spPr/>
    </dgm:pt>
    <dgm:pt modelId="{7082BFBE-5EA6-4756-8219-764F24842C8F}" type="pres">
      <dgm:prSet presAssocID="{3A896E73-BD03-464D-AC98-565C92DF721B}" presName="sibTrans" presStyleLbl="sibTrans2D1" presStyleIdx="1" presStyleCnt="3"/>
      <dgm:spPr/>
    </dgm:pt>
    <dgm:pt modelId="{6FF06735-49C5-4D66-B471-52C78A8DD19F}" type="pres">
      <dgm:prSet presAssocID="{B48A4811-96A0-462B-9948-EE8D70A2D3AA}" presName="node" presStyleLbl="node1" presStyleIdx="2" presStyleCnt="3" custScaleX="131552" custScaleY="132990">
        <dgm:presLayoutVars>
          <dgm:bulletEnabled val="1"/>
        </dgm:presLayoutVars>
      </dgm:prSet>
      <dgm:spPr/>
    </dgm:pt>
    <dgm:pt modelId="{100229CF-65D8-43F5-9BC3-E0CBBFF587F9}" type="pres">
      <dgm:prSet presAssocID="{B48A4811-96A0-462B-9948-EE8D70A2D3AA}" presName="dummy" presStyleCnt="0"/>
      <dgm:spPr/>
    </dgm:pt>
    <dgm:pt modelId="{3089AD22-3532-45CF-9282-F32BB49CC8D9}" type="pres">
      <dgm:prSet presAssocID="{CF4ED96A-E90E-4730-AEC3-7A921F46EE2A}" presName="sibTrans" presStyleLbl="sibTrans2D1" presStyleIdx="2" presStyleCnt="3"/>
      <dgm:spPr/>
    </dgm:pt>
  </dgm:ptLst>
  <dgm:cxnLst>
    <dgm:cxn modelId="{737F6506-FD58-447C-B696-70B5E277FA1E}" srcId="{7DD901B0-6019-4C1F-93AA-E041B5F2E2B3}" destId="{B48A4811-96A0-462B-9948-EE8D70A2D3AA}" srcOrd="2" destOrd="0" parTransId="{9EC059CD-FA02-4715-B13A-D6F33A715EED}" sibTransId="{CF4ED96A-E90E-4730-AEC3-7A921F46EE2A}"/>
    <dgm:cxn modelId="{62C03B1E-9249-410C-A42E-5AB9C53823F5}" type="presOf" srcId="{193F5507-3F84-4CA7-BF48-E21C0902443A}" destId="{336CE104-C03C-4F4B-8789-802CEAA590E0}" srcOrd="0" destOrd="0" presId="urn:microsoft.com/office/officeart/2005/8/layout/radial6"/>
    <dgm:cxn modelId="{30D86531-C789-4077-8A48-35AECCCCAA3C}" type="presOf" srcId="{12578088-8D41-47C4-9EC6-AD456969A2E6}" destId="{5D895540-9985-4EE2-8F21-ED286F942DE9}" srcOrd="0" destOrd="0" presId="urn:microsoft.com/office/officeart/2005/8/layout/radial6"/>
    <dgm:cxn modelId="{8E18673B-CF43-4A86-935C-7B54A7BAE08C}" type="presOf" srcId="{1E4B3D56-68D1-4C1B-9153-83E00F3E1775}" destId="{DC335154-CEA2-48CC-B9F7-FA5E64B9BF45}" srcOrd="0" destOrd="0" presId="urn:microsoft.com/office/officeart/2005/8/layout/radial6"/>
    <dgm:cxn modelId="{7590F268-A1F4-40DD-8441-CC1761BA0A19}" srcId="{193F5507-3F84-4CA7-BF48-E21C0902443A}" destId="{7DD901B0-6019-4C1F-93AA-E041B5F2E2B3}" srcOrd="0" destOrd="0" parTransId="{54A472A9-4654-443C-B43D-DA306F36F07A}" sibTransId="{65E1E40C-5093-4ED3-8659-5F3EDB09C1B1}"/>
    <dgm:cxn modelId="{85E3DB59-D42C-44D0-8E7F-D7E0468F310D}" type="presOf" srcId="{CF4ED96A-E90E-4730-AEC3-7A921F46EE2A}" destId="{3089AD22-3532-45CF-9282-F32BB49CC8D9}" srcOrd="0" destOrd="0" presId="urn:microsoft.com/office/officeart/2005/8/layout/radial6"/>
    <dgm:cxn modelId="{E3377E91-7ABB-45FB-9F16-2C7BE1C0895B}" type="presOf" srcId="{B48A4811-96A0-462B-9948-EE8D70A2D3AA}" destId="{6FF06735-49C5-4D66-B471-52C78A8DD19F}" srcOrd="0" destOrd="0" presId="urn:microsoft.com/office/officeart/2005/8/layout/radial6"/>
    <dgm:cxn modelId="{5F087C9B-A95A-433A-9B5A-C535A5649652}" srcId="{7DD901B0-6019-4C1F-93AA-E041B5F2E2B3}" destId="{CF59E399-A6A0-4FDE-8D7E-EB96BD5D03DD}" srcOrd="0" destOrd="0" parTransId="{6462C195-5CBD-4E67-9B2E-9FB973A6DABE}" sibTransId="{1E4B3D56-68D1-4C1B-9153-83E00F3E1775}"/>
    <dgm:cxn modelId="{84F18DC0-57E6-4D0D-8174-B98099D970F1}" type="presOf" srcId="{3A896E73-BD03-464D-AC98-565C92DF721B}" destId="{7082BFBE-5EA6-4756-8219-764F24842C8F}" srcOrd="0" destOrd="0" presId="urn:microsoft.com/office/officeart/2005/8/layout/radial6"/>
    <dgm:cxn modelId="{3CA78ACC-3E89-4AE3-9CC0-97521F104ECA}" srcId="{7DD901B0-6019-4C1F-93AA-E041B5F2E2B3}" destId="{12578088-8D41-47C4-9EC6-AD456969A2E6}" srcOrd="1" destOrd="0" parTransId="{F794FBE3-3336-408D-9C7E-81B1D9B1EB13}" sibTransId="{3A896E73-BD03-464D-AC98-565C92DF721B}"/>
    <dgm:cxn modelId="{A61C16E4-762D-403D-9C34-F7D0FA383C55}" srcId="{193F5507-3F84-4CA7-BF48-E21C0902443A}" destId="{10775865-07E3-4DC0-8352-98EFE5887C9F}" srcOrd="1" destOrd="0" parTransId="{2DF2381D-6AB4-424C-BFFA-A17A2C435F80}" sibTransId="{4E88B9BC-C071-49D1-A5A1-EC7DD6E8B133}"/>
    <dgm:cxn modelId="{DB4E30F6-9E61-4123-9539-64060C51ED82}" type="presOf" srcId="{CF59E399-A6A0-4FDE-8D7E-EB96BD5D03DD}" destId="{C7BA7A13-A2F6-4860-A526-651DFA105737}" srcOrd="0" destOrd="0" presId="urn:microsoft.com/office/officeart/2005/8/layout/radial6"/>
    <dgm:cxn modelId="{17DEB7F8-EE08-4986-BD96-04F0554A7CC9}" type="presOf" srcId="{7DD901B0-6019-4C1F-93AA-E041B5F2E2B3}" destId="{73DBF75A-5DC3-4ABD-9C18-B0E64197F9BE}" srcOrd="0" destOrd="0" presId="urn:microsoft.com/office/officeart/2005/8/layout/radial6"/>
    <dgm:cxn modelId="{147E6F45-3B09-4D5D-8DAE-5C2B800C706B}" type="presParOf" srcId="{336CE104-C03C-4F4B-8789-802CEAA590E0}" destId="{73DBF75A-5DC3-4ABD-9C18-B0E64197F9BE}" srcOrd="0" destOrd="0" presId="urn:microsoft.com/office/officeart/2005/8/layout/radial6"/>
    <dgm:cxn modelId="{13286F06-24FF-483D-857C-894308C72AEA}" type="presParOf" srcId="{336CE104-C03C-4F4B-8789-802CEAA590E0}" destId="{C7BA7A13-A2F6-4860-A526-651DFA105737}" srcOrd="1" destOrd="0" presId="urn:microsoft.com/office/officeart/2005/8/layout/radial6"/>
    <dgm:cxn modelId="{2395450C-3B26-4B6F-9F04-75668F3171F7}" type="presParOf" srcId="{336CE104-C03C-4F4B-8789-802CEAA590E0}" destId="{D7A6DE05-CAD1-45BD-93DF-EEBD92E2AAF8}" srcOrd="2" destOrd="0" presId="urn:microsoft.com/office/officeart/2005/8/layout/radial6"/>
    <dgm:cxn modelId="{422B381E-A90C-46A5-B5FD-9866DF8D6B3B}" type="presParOf" srcId="{336CE104-C03C-4F4B-8789-802CEAA590E0}" destId="{DC335154-CEA2-48CC-B9F7-FA5E64B9BF45}" srcOrd="3" destOrd="0" presId="urn:microsoft.com/office/officeart/2005/8/layout/radial6"/>
    <dgm:cxn modelId="{932691FA-FEE4-4C64-ACC7-E43D43A1C0ED}" type="presParOf" srcId="{336CE104-C03C-4F4B-8789-802CEAA590E0}" destId="{5D895540-9985-4EE2-8F21-ED286F942DE9}" srcOrd="4" destOrd="0" presId="urn:microsoft.com/office/officeart/2005/8/layout/radial6"/>
    <dgm:cxn modelId="{14CB0F9C-1C3B-42BA-923E-E6376C19D408}" type="presParOf" srcId="{336CE104-C03C-4F4B-8789-802CEAA590E0}" destId="{5F5E4C73-90B6-49E0-BA46-CBE328327E92}" srcOrd="5" destOrd="0" presId="urn:microsoft.com/office/officeart/2005/8/layout/radial6"/>
    <dgm:cxn modelId="{451C8994-2219-4941-BCE2-832FDEF76522}" type="presParOf" srcId="{336CE104-C03C-4F4B-8789-802CEAA590E0}" destId="{7082BFBE-5EA6-4756-8219-764F24842C8F}" srcOrd="6" destOrd="0" presId="urn:microsoft.com/office/officeart/2005/8/layout/radial6"/>
    <dgm:cxn modelId="{429AB4D1-E96C-4D03-B97B-9CF72DEBFBE8}" type="presParOf" srcId="{336CE104-C03C-4F4B-8789-802CEAA590E0}" destId="{6FF06735-49C5-4D66-B471-52C78A8DD19F}" srcOrd="7" destOrd="0" presId="urn:microsoft.com/office/officeart/2005/8/layout/radial6"/>
    <dgm:cxn modelId="{C33EFE4B-F26F-4CDF-A371-986BC9219302}" type="presParOf" srcId="{336CE104-C03C-4F4B-8789-802CEAA590E0}" destId="{100229CF-65D8-43F5-9BC3-E0CBBFF587F9}" srcOrd="8" destOrd="0" presId="urn:microsoft.com/office/officeart/2005/8/layout/radial6"/>
    <dgm:cxn modelId="{2A9F9B3D-A279-4518-B60B-BEAC0830E3DB}" type="presParOf" srcId="{336CE104-C03C-4F4B-8789-802CEAA590E0}" destId="{3089AD22-3532-45CF-9282-F32BB49CC8D9}" srcOrd="9" destOrd="0" presId="urn:microsoft.com/office/officeart/2005/8/layout/radial6"/>
  </dgm:cxnLst>
  <dgm:bg>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5699A-6BA9-4DA3-96F4-39C0FD382C52}">
      <dsp:nvSpPr>
        <dsp:cNvPr id="0" name=""/>
        <dsp:cNvSpPr/>
      </dsp:nvSpPr>
      <dsp:spPr>
        <a:xfrm>
          <a:off x="2187486" y="256"/>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Comprendre</a:t>
          </a:r>
        </a:p>
      </dsp:txBody>
      <dsp:txXfrm>
        <a:off x="2460542" y="273312"/>
        <a:ext cx="1318430" cy="1318430"/>
      </dsp:txXfrm>
    </dsp:sp>
    <dsp:sp modelId="{CFF1F968-D6A1-4673-A13A-DD9976C3C1F5}">
      <dsp:nvSpPr>
        <dsp:cNvPr id="0" name=""/>
        <dsp:cNvSpPr/>
      </dsp:nvSpPr>
      <dsp:spPr>
        <a:xfrm rot="3600000">
          <a:off x="3564700" y="1820873"/>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a:off x="3602140" y="1881882"/>
        <a:ext cx="349443" cy="377569"/>
      </dsp:txXfrm>
    </dsp:sp>
    <dsp:sp modelId="{CD0C26F7-1B9C-48AE-9BCC-D7B414270FF1}">
      <dsp:nvSpPr>
        <dsp:cNvPr id="0" name=""/>
        <dsp:cNvSpPr/>
      </dsp:nvSpPr>
      <dsp:spPr>
        <a:xfrm>
          <a:off x="3590705" y="2430702"/>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Intégration</a:t>
          </a:r>
        </a:p>
      </dsp:txBody>
      <dsp:txXfrm>
        <a:off x="3863761" y="2703758"/>
        <a:ext cx="1318430" cy="1318430"/>
      </dsp:txXfrm>
    </dsp:sp>
    <dsp:sp modelId="{C8AB38E9-6874-4F9B-950A-C9765B277100}">
      <dsp:nvSpPr>
        <dsp:cNvPr id="0" name=""/>
        <dsp:cNvSpPr/>
      </dsp:nvSpPr>
      <dsp:spPr>
        <a:xfrm rot="10800000">
          <a:off x="2884283" y="3048332"/>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rot="10800000">
        <a:off x="3034044" y="3174189"/>
        <a:ext cx="349443" cy="377569"/>
      </dsp:txXfrm>
    </dsp:sp>
    <dsp:sp modelId="{506C10F5-D6E9-479C-ACED-66D6FBB542CF}">
      <dsp:nvSpPr>
        <dsp:cNvPr id="0" name=""/>
        <dsp:cNvSpPr/>
      </dsp:nvSpPr>
      <dsp:spPr>
        <a:xfrm>
          <a:off x="784267" y="2430702"/>
          <a:ext cx="1864542" cy="1864542"/>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r-CA" sz="1900" kern="1200">
              <a:latin typeface="Acumin Pro" panose="020B0504020202020204" pitchFamily="34" charset="0"/>
            </a:rPr>
            <a:t>Influencer</a:t>
          </a:r>
        </a:p>
      </dsp:txBody>
      <dsp:txXfrm>
        <a:off x="1057323" y="2703758"/>
        <a:ext cx="1318430" cy="1318430"/>
      </dsp:txXfrm>
    </dsp:sp>
    <dsp:sp modelId="{637A2400-3D7C-417B-A5A5-7FB5044F04EA}">
      <dsp:nvSpPr>
        <dsp:cNvPr id="0" name=""/>
        <dsp:cNvSpPr/>
      </dsp:nvSpPr>
      <dsp:spPr>
        <a:xfrm rot="18000000">
          <a:off x="2161481" y="1845345"/>
          <a:ext cx="499204" cy="6292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CA" sz="1500" kern="1200"/>
        </a:p>
      </dsp:txBody>
      <dsp:txXfrm>
        <a:off x="2198921" y="2036050"/>
        <a:ext cx="349443" cy="3775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B8597-AA80-4246-B0D0-464106952862}">
      <dsp:nvSpPr>
        <dsp:cNvPr id="0" name=""/>
        <dsp:cNvSpPr/>
      </dsp:nvSpPr>
      <dsp:spPr>
        <a:xfrm>
          <a:off x="2734800" y="3059659"/>
          <a:ext cx="2264699" cy="2264699"/>
        </a:xfrm>
        <a:prstGeom prst="ellipse">
          <a:avLst/>
        </a:prstGeom>
        <a:noFill/>
        <a:ln w="12700" cap="flat" cmpd="sng" algn="ctr">
          <a:solidFill>
            <a:srgbClr val="84858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fr-CA" sz="6500" kern="1200">
            <a:solidFill>
              <a:sysClr val="window" lastClr="FFFFFF"/>
            </a:solidFill>
            <a:latin typeface="Calibri" panose="020F0502020204030204"/>
            <a:ea typeface="+mn-ea"/>
            <a:cs typeface="+mn-cs"/>
          </a:endParaRPr>
        </a:p>
      </dsp:txBody>
      <dsp:txXfrm>
        <a:off x="3066457" y="3391316"/>
        <a:ext cx="1601385" cy="1601385"/>
      </dsp:txXfrm>
    </dsp:sp>
    <dsp:sp modelId="{68DB02E7-9C87-4313-88DC-8A2C81A55843}">
      <dsp:nvSpPr>
        <dsp:cNvPr id="0" name=""/>
        <dsp:cNvSpPr/>
      </dsp:nvSpPr>
      <dsp:spPr>
        <a:xfrm rot="12885852">
          <a:off x="964884" y="2568820"/>
          <a:ext cx="2057276" cy="645439"/>
        </a:xfrm>
        <a:prstGeom prst="lef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1CCC31D-8F7D-4BCF-B33B-F62971E43376}">
      <dsp:nvSpPr>
        <dsp:cNvPr id="0" name=""/>
        <dsp:cNvSpPr/>
      </dsp:nvSpPr>
      <dsp:spPr>
        <a:xfrm>
          <a:off x="72758" y="1444424"/>
          <a:ext cx="2151464" cy="1721171"/>
        </a:xfrm>
        <a:prstGeom prst="roundRect">
          <a:avLst>
            <a:gd name="adj" fmla="val 10000"/>
          </a:avLst>
        </a:prstGeom>
        <a:solidFill>
          <a:srgbClr val="848585"/>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fr-CA" sz="2200" b="1" kern="1200">
              <a:solidFill>
                <a:sysClr val="window" lastClr="FFFFFF"/>
              </a:solidFill>
              <a:latin typeface="Calibri" panose="020F0502020204030204"/>
              <a:ea typeface="+mn-ea"/>
              <a:cs typeface="+mn-cs"/>
            </a:rPr>
            <a:t>Commanditaires</a:t>
          </a:r>
        </a:p>
      </dsp:txBody>
      <dsp:txXfrm>
        <a:off x="123169" y="1494835"/>
        <a:ext cx="2050642" cy="1620349"/>
      </dsp:txXfrm>
    </dsp:sp>
    <dsp:sp modelId="{D765BE7C-256D-4EA1-AF90-7A749052F9A1}">
      <dsp:nvSpPr>
        <dsp:cNvPr id="0" name=""/>
        <dsp:cNvSpPr/>
      </dsp:nvSpPr>
      <dsp:spPr>
        <a:xfrm rot="16200000">
          <a:off x="2829215" y="1578187"/>
          <a:ext cx="2075868" cy="645439"/>
        </a:xfrm>
        <a:prstGeom prst="lef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4273623-C381-4757-8BB5-3C81F16AE729}">
      <dsp:nvSpPr>
        <dsp:cNvPr id="0" name=""/>
        <dsp:cNvSpPr/>
      </dsp:nvSpPr>
      <dsp:spPr>
        <a:xfrm>
          <a:off x="2791417" y="2387"/>
          <a:ext cx="2151464" cy="1721171"/>
        </a:xfrm>
        <a:prstGeom prst="roundRect">
          <a:avLst>
            <a:gd name="adj" fmla="val 10000"/>
          </a:avLst>
        </a:prstGeom>
        <a:solidFill>
          <a:srgbClr val="F39979"/>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fr-CA" sz="2200" b="1" kern="1200">
              <a:solidFill>
                <a:sysClr val="window" lastClr="FFFFFF"/>
              </a:solidFill>
              <a:latin typeface="Calibri" panose="020F0502020204030204"/>
              <a:ea typeface="+mn-ea"/>
              <a:cs typeface="+mn-cs"/>
            </a:rPr>
            <a:t>Sites de recherche</a:t>
          </a:r>
        </a:p>
      </dsp:txBody>
      <dsp:txXfrm>
        <a:off x="2841828" y="52798"/>
        <a:ext cx="2050642" cy="1620349"/>
      </dsp:txXfrm>
    </dsp:sp>
    <dsp:sp modelId="{FA8D43BF-B40B-443B-8EDA-9E232F350217}">
      <dsp:nvSpPr>
        <dsp:cNvPr id="0" name=""/>
        <dsp:cNvSpPr/>
      </dsp:nvSpPr>
      <dsp:spPr>
        <a:xfrm rot="19500000">
          <a:off x="4705976" y="2555167"/>
          <a:ext cx="2075868" cy="645439"/>
        </a:xfrm>
        <a:prstGeom prst="leftArrow">
          <a:avLst>
            <a:gd name="adj1" fmla="val 60000"/>
            <a:gd name="adj2" fmla="val 50000"/>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8EF57B8-6A7F-4B54-9EF7-7A2810440659}">
      <dsp:nvSpPr>
        <dsp:cNvPr id="0" name=""/>
        <dsp:cNvSpPr/>
      </dsp:nvSpPr>
      <dsp:spPr>
        <a:xfrm>
          <a:off x="5518404" y="1421966"/>
          <a:ext cx="2151464" cy="1721171"/>
        </a:xfrm>
        <a:prstGeom prst="roundRect">
          <a:avLst>
            <a:gd name="adj" fmla="val 10000"/>
          </a:avLst>
        </a:prstGeom>
        <a:solidFill>
          <a:srgbClr val="0047BA"/>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fr-CA" sz="2200" b="1" kern="1200">
              <a:solidFill>
                <a:sysClr val="window" lastClr="FFFFFF"/>
              </a:solidFill>
              <a:latin typeface="Calibri" panose="020F0502020204030204"/>
              <a:ea typeface="+mn-ea"/>
              <a:cs typeface="+mn-cs"/>
            </a:rPr>
            <a:t>Sujets de recherche</a:t>
          </a:r>
        </a:p>
      </dsp:txBody>
      <dsp:txXfrm>
        <a:off x="5568815" y="1472377"/>
        <a:ext cx="2050642" cy="16203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9AD22-3532-45CF-9282-F32BB49CC8D9}">
      <dsp:nvSpPr>
        <dsp:cNvPr id="0" name=""/>
        <dsp:cNvSpPr/>
      </dsp:nvSpPr>
      <dsp:spPr>
        <a:xfrm>
          <a:off x="1659629" y="972869"/>
          <a:ext cx="5519940" cy="5519940"/>
        </a:xfrm>
        <a:prstGeom prst="blockArc">
          <a:avLst>
            <a:gd name="adj1" fmla="val 9000000"/>
            <a:gd name="adj2" fmla="val 162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82BFBE-5EA6-4756-8219-764F24842C8F}">
      <dsp:nvSpPr>
        <dsp:cNvPr id="0" name=""/>
        <dsp:cNvSpPr/>
      </dsp:nvSpPr>
      <dsp:spPr>
        <a:xfrm>
          <a:off x="1659629" y="972869"/>
          <a:ext cx="5519940" cy="5519940"/>
        </a:xfrm>
        <a:prstGeom prst="blockArc">
          <a:avLst>
            <a:gd name="adj1" fmla="val 1800000"/>
            <a:gd name="adj2" fmla="val 90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335154-CEA2-48CC-B9F7-FA5E64B9BF45}">
      <dsp:nvSpPr>
        <dsp:cNvPr id="0" name=""/>
        <dsp:cNvSpPr/>
      </dsp:nvSpPr>
      <dsp:spPr>
        <a:xfrm>
          <a:off x="1659629" y="972869"/>
          <a:ext cx="5519940" cy="5519940"/>
        </a:xfrm>
        <a:prstGeom prst="blockArc">
          <a:avLst>
            <a:gd name="adj1" fmla="val 16200000"/>
            <a:gd name="adj2" fmla="val 18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DBF75A-5DC3-4ABD-9C18-B0E64197F9BE}">
      <dsp:nvSpPr>
        <dsp:cNvPr id="0" name=""/>
        <dsp:cNvSpPr/>
      </dsp:nvSpPr>
      <dsp:spPr>
        <a:xfrm>
          <a:off x="3150691" y="2463931"/>
          <a:ext cx="2537817" cy="25378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fr-CA" sz="6500" kern="1200"/>
        </a:p>
      </dsp:txBody>
      <dsp:txXfrm>
        <a:off x="3522346" y="2835586"/>
        <a:ext cx="1794507" cy="1794507"/>
      </dsp:txXfrm>
    </dsp:sp>
    <dsp:sp modelId="{C7BA7A13-A2F6-4860-A526-651DFA105737}">
      <dsp:nvSpPr>
        <dsp:cNvPr id="0" name=""/>
        <dsp:cNvSpPr/>
      </dsp:nvSpPr>
      <dsp:spPr>
        <a:xfrm>
          <a:off x="3251107" y="-144442"/>
          <a:ext cx="2336984" cy="2362530"/>
        </a:xfrm>
        <a:prstGeom prst="ellipse">
          <a:avLst/>
        </a:prstGeom>
        <a:solidFill>
          <a:srgbClr val="F399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CA" sz="1800" b="1" kern="1200"/>
            <a:t>Commanditaires</a:t>
          </a:r>
        </a:p>
      </dsp:txBody>
      <dsp:txXfrm>
        <a:off x="3593350" y="201543"/>
        <a:ext cx="1652498" cy="1670560"/>
      </dsp:txXfrm>
    </dsp:sp>
    <dsp:sp modelId="{5D895540-9985-4EE2-8F21-ED286F942DE9}">
      <dsp:nvSpPr>
        <dsp:cNvPr id="0" name=""/>
        <dsp:cNvSpPr/>
      </dsp:nvSpPr>
      <dsp:spPr>
        <a:xfrm>
          <a:off x="5585927" y="3899583"/>
          <a:ext cx="2336984" cy="2362530"/>
        </a:xfrm>
        <a:prstGeom prst="ellipse">
          <a:avLst/>
        </a:prstGeom>
        <a:solidFill>
          <a:srgbClr val="84858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CA" sz="1800" b="1" kern="1200"/>
            <a:t>Sites de recherche</a:t>
          </a:r>
        </a:p>
      </dsp:txBody>
      <dsp:txXfrm>
        <a:off x="5928170" y="4245568"/>
        <a:ext cx="1652498" cy="1670560"/>
      </dsp:txXfrm>
    </dsp:sp>
    <dsp:sp modelId="{6FF06735-49C5-4D66-B471-52C78A8DD19F}">
      <dsp:nvSpPr>
        <dsp:cNvPr id="0" name=""/>
        <dsp:cNvSpPr/>
      </dsp:nvSpPr>
      <dsp:spPr>
        <a:xfrm>
          <a:off x="916288" y="3899583"/>
          <a:ext cx="2336984" cy="2362530"/>
        </a:xfrm>
        <a:prstGeom prst="ellipse">
          <a:avLst/>
        </a:prstGeom>
        <a:solidFill>
          <a:srgbClr val="0047B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CA" sz="1800" b="1" kern="1200"/>
            <a:t>Sujets de recherche</a:t>
          </a:r>
        </a:p>
      </dsp:txBody>
      <dsp:txXfrm>
        <a:off x="1258531" y="4245568"/>
        <a:ext cx="1652498" cy="167056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7EC655-6A94-4C29-808E-7C7B33C33735}" type="datetimeFigureOut">
              <a:rPr lang="fr-CA" smtClean="0"/>
              <a:t>2023-06-15</a:t>
            </a:fld>
            <a:endParaRPr lang="fr-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DD7E8-77F4-4F72-B0AB-6256347450CF}" type="slidenum">
              <a:rPr lang="fr-CA" smtClean="0"/>
              <a:t>‹N°›</a:t>
            </a:fld>
            <a:endParaRPr lang="fr-CA"/>
          </a:p>
        </p:txBody>
      </p:sp>
    </p:spTree>
    <p:extLst>
      <p:ext uri="{BB962C8B-B14F-4D97-AF65-F5344CB8AC3E}">
        <p14:creationId xmlns:p14="http://schemas.microsoft.com/office/powerpoint/2010/main" val="1474633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Aujourd’hui</a:t>
            </a:r>
            <a:r>
              <a:rPr lang="en-US"/>
              <a:t>, nous </a:t>
            </a:r>
            <a:r>
              <a:rPr lang="en-US" err="1"/>
              <a:t>discuterons</a:t>
            </a:r>
            <a:r>
              <a:rPr lang="en-US"/>
              <a:t> </a:t>
            </a:r>
            <a:r>
              <a:rPr lang="en-US" err="1"/>
              <a:t>d’une</a:t>
            </a:r>
            <a:r>
              <a:rPr lang="en-US"/>
              <a:t> des 4 </a:t>
            </a:r>
            <a:r>
              <a:rPr lang="en-US" err="1"/>
              <a:t>valeurs</a:t>
            </a:r>
            <a:r>
              <a:rPr lang="en-US"/>
              <a:t> </a:t>
            </a:r>
            <a:r>
              <a:rPr lang="en-US" err="1"/>
              <a:t>organisationnelles</a:t>
            </a:r>
            <a:r>
              <a:rPr lang="en-US"/>
              <a:t> que nous </a:t>
            </a:r>
            <a:r>
              <a:rPr lang="en-US" err="1"/>
              <a:t>avons</a:t>
            </a:r>
            <a:r>
              <a:rPr lang="en-US"/>
              <a:t> chez Innovaderm.</a:t>
            </a:r>
            <a:endParaRPr lang="fr-CA"/>
          </a:p>
        </p:txBody>
      </p:sp>
      <p:sp>
        <p:nvSpPr>
          <p:cNvPr id="4" name="Slide Number Placeholder 3"/>
          <p:cNvSpPr>
            <a:spLocks noGrp="1"/>
          </p:cNvSpPr>
          <p:nvPr>
            <p:ph type="sldNum" sz="quarter" idx="5"/>
          </p:nvPr>
        </p:nvSpPr>
        <p:spPr/>
        <p:txBody>
          <a:bodyPr/>
          <a:lstStyle/>
          <a:p>
            <a:fld id="{B21DD7E8-77F4-4F72-B0AB-6256347450CF}" type="slidenum">
              <a:rPr lang="fr-CA" smtClean="0"/>
              <a:t>1</a:t>
            </a:fld>
            <a:endParaRPr lang="fr-CA"/>
          </a:p>
        </p:txBody>
      </p:sp>
    </p:spTree>
    <p:extLst>
      <p:ext uri="{BB962C8B-B14F-4D97-AF65-F5344CB8AC3E}">
        <p14:creationId xmlns:p14="http://schemas.microsoft.com/office/powerpoint/2010/main" val="183154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0">
                <a:solidFill>
                  <a:schemeClr val="tx1">
                    <a:lumMod val="75000"/>
                    <a:lumOff val="25000"/>
                  </a:schemeClr>
                </a:solidFill>
                <a:latin typeface="Fira Sans Light" panose="020B0403050000020004" pitchFamily="34" charset="0"/>
              </a:rPr>
              <a:t>Les leviers clés pour atteindre notre mission et vision sont :</a:t>
            </a:r>
          </a:p>
          <a:p>
            <a:r>
              <a:rPr lang="fr-CA" b="0">
                <a:solidFill>
                  <a:schemeClr val="tx1">
                    <a:lumMod val="75000"/>
                    <a:lumOff val="25000"/>
                  </a:schemeClr>
                </a:solidFill>
                <a:latin typeface="Fira Sans Light" panose="020B0403050000020004" pitchFamily="34" charset="0"/>
              </a:rPr>
              <a:t>1- En partenariat avec les commanditaires, offrir une expertise et des capacités précieuses pour développer de nouveaux traitements plus efficaces et plus sûrs. </a:t>
            </a:r>
          </a:p>
          <a:p>
            <a:r>
              <a:rPr lang="fr-CA" b="0">
                <a:solidFill>
                  <a:schemeClr val="tx1">
                    <a:lumMod val="75000"/>
                    <a:lumOff val="25000"/>
                  </a:schemeClr>
                </a:solidFill>
                <a:latin typeface="Fira Sans Light" panose="020B0403050000020004" pitchFamily="34" charset="0"/>
              </a:rPr>
              <a:t>2- Mener des initiatives de recherche basées sur l'impact, indépendamment des résultats financiers. </a:t>
            </a:r>
          </a:p>
          <a:p>
            <a:r>
              <a:rPr lang="fr-CA" b="0">
                <a:solidFill>
                  <a:schemeClr val="tx1">
                    <a:lumMod val="75000"/>
                    <a:lumOff val="25000"/>
                  </a:schemeClr>
                </a:solidFill>
                <a:latin typeface="Fira Sans Light" panose="020B0403050000020004" pitchFamily="34" charset="0"/>
              </a:rPr>
              <a:t>3- Financer les activités de l'Institut de dermatologie de Montréal, dont la mission est de faire progresser les connaissances sur la biologie et la pathologie de la peau afin d'aider à prévenir, diagnostiquer et traiter les maladies cutanées.</a:t>
            </a:r>
          </a:p>
          <a:p>
            <a:endParaRPr lang="fr-CA" b="0">
              <a:solidFill>
                <a:schemeClr val="tx1">
                  <a:lumMod val="75000"/>
                  <a:lumOff val="25000"/>
                </a:schemeClr>
              </a:solidFill>
              <a:latin typeface="Fira Sans Light" panose="020B0403050000020004" pitchFamily="34" charset="0"/>
            </a:endParaRPr>
          </a:p>
          <a:p>
            <a:r>
              <a:rPr lang="fr-CA" b="0">
                <a:solidFill>
                  <a:schemeClr val="tx1">
                    <a:lumMod val="75000"/>
                    <a:lumOff val="25000"/>
                  </a:schemeClr>
                </a:solidFill>
                <a:latin typeface="Fira Sans Light" panose="020B0403050000020004" pitchFamily="34" charset="0"/>
              </a:rPr>
              <a:t>Si chacun fait sa culture et ces propres méthodes, c'est la que ce qu'on va construire ne sera pas cohérent et se sera une culture diluée</a:t>
            </a:r>
            <a:endParaRPr lang="en-US"/>
          </a:p>
        </p:txBody>
      </p:sp>
      <p:sp>
        <p:nvSpPr>
          <p:cNvPr id="4" name="Espace réservé du numéro de diapositive 3"/>
          <p:cNvSpPr>
            <a:spLocks noGrp="1"/>
          </p:cNvSpPr>
          <p:nvPr>
            <p:ph type="sldNum" sz="quarter" idx="10"/>
          </p:nvPr>
        </p:nvSpPr>
        <p:spPr/>
        <p:txBody>
          <a:bodyPr/>
          <a:lstStyle/>
          <a:p>
            <a:fld id="{03D0BDCE-E851-44A3-8B55-3F44395F0260}" type="slidenum">
              <a:rPr lang="en-US" smtClean="0"/>
              <a:t>2</a:t>
            </a:fld>
            <a:endParaRPr lang="en-US"/>
          </a:p>
        </p:txBody>
      </p:sp>
    </p:spTree>
    <p:extLst>
      <p:ext uri="{BB962C8B-B14F-4D97-AF65-F5344CB8AC3E}">
        <p14:creationId xmlns:p14="http://schemas.microsoft.com/office/powerpoint/2010/main" val="125856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a:t>Cette année, comme l'a annoncé DR. Bissonnette, notre objectif organisationnel est de promouvoir une culture engageante. Il est très important d'avoir une culture partagée. Pensons-y un instant...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Imaginons que chaque individu dans l'entreprise ait sa propre façon de faire et ses propres méthodes, ce que nous construisons ne sera pas cohérent et ce sera une culture diluée. Que voulons-nous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Pour avoir une culture engageante, nous devons comprendre nos valeurs en termes concrets et les vivre dans nos activités quotidiennes.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Si nous ne les comprenons pas, nous ne pourrons pas les intégrer et influencer nos collègues. Je crois vraiment à l'idée de "donner l'exemple"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t>Je sais que les valeurs ne sont pas tangibles, mais mon objectif aujourd'hui est de vous aider à les rendre plus concrètes et de vous soutenir tout au long de cet atelier.</a:t>
            </a:r>
          </a:p>
        </p:txBody>
      </p:sp>
      <p:sp>
        <p:nvSpPr>
          <p:cNvPr id="4" name="Slide Number Placeholder 3"/>
          <p:cNvSpPr>
            <a:spLocks noGrp="1"/>
          </p:cNvSpPr>
          <p:nvPr>
            <p:ph type="sldNum" sz="quarter" idx="5"/>
          </p:nvPr>
        </p:nvSpPr>
        <p:spPr/>
        <p:txBody>
          <a:bodyPr/>
          <a:lstStyle/>
          <a:p>
            <a:fld id="{B21DD7E8-77F4-4F72-B0AB-6256347450CF}" type="slidenum">
              <a:rPr lang="fr-CA" smtClean="0"/>
              <a:t>3</a:t>
            </a:fld>
            <a:endParaRPr lang="fr-CA"/>
          </a:p>
        </p:txBody>
      </p:sp>
    </p:spTree>
    <p:extLst>
      <p:ext uri="{BB962C8B-B14F-4D97-AF65-F5344CB8AC3E}">
        <p14:creationId xmlns:p14="http://schemas.microsoft.com/office/powerpoint/2010/main" val="3962589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Il y a deux objectifs principaux aujourd'hui. </a:t>
            </a:r>
          </a:p>
          <a:p>
            <a:r>
              <a:rPr lang="fr-CA"/>
              <a:t>En tant qu'employés, nous devons comprendre la valeur « emphase sur la première ligne » .</a:t>
            </a:r>
          </a:p>
          <a:p>
            <a:r>
              <a:rPr lang="fr-CA"/>
              <a:t>Et se poser les questions suivantes: Comment je peux m'aligner à cette valeur et Comment puis-je vivre cette valeur dans mon travail quotidien.</a:t>
            </a:r>
          </a:p>
          <a:p>
            <a:endParaRPr lang="fr-CA"/>
          </a:p>
          <a:p>
            <a:r>
              <a:rPr lang="fr-CA"/>
              <a:t>Pourquoi l'attention portée sur emphase sur la première ligne ....</a:t>
            </a:r>
          </a:p>
          <a:p>
            <a:r>
              <a:rPr lang="fr-CA"/>
              <a:t>Vous vous demandez probablement pourquoi nous commençons par cette valeur ? Eh bien, la valeur de emphase sur la première ligne est très importante. </a:t>
            </a:r>
          </a:p>
          <a:p>
            <a:r>
              <a:rPr lang="fr-CA"/>
              <a:t>En effet, nous ne serions pas un CRO prospère si nous ne nous préoccupions pas des besoins de nos commanditaires « sponsors », de nos sites et de nos patients.</a:t>
            </a:r>
          </a:p>
        </p:txBody>
      </p:sp>
      <p:sp>
        <p:nvSpPr>
          <p:cNvPr id="4" name="Slide Number Placeholder 3"/>
          <p:cNvSpPr>
            <a:spLocks noGrp="1"/>
          </p:cNvSpPr>
          <p:nvPr>
            <p:ph type="sldNum" sz="quarter" idx="5"/>
          </p:nvPr>
        </p:nvSpPr>
        <p:spPr/>
        <p:txBody>
          <a:bodyPr/>
          <a:lstStyle/>
          <a:p>
            <a:fld id="{B21DD7E8-77F4-4F72-B0AB-6256347450CF}" type="slidenum">
              <a:rPr lang="fr-CA" smtClean="0"/>
              <a:t>4</a:t>
            </a:fld>
            <a:endParaRPr lang="fr-CA"/>
          </a:p>
        </p:txBody>
      </p:sp>
    </p:spTree>
    <p:extLst>
      <p:ext uri="{BB962C8B-B14F-4D97-AF65-F5344CB8AC3E}">
        <p14:creationId xmlns:p14="http://schemas.microsoft.com/office/powerpoint/2010/main" val="2372637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Voyons ce qu'est " emphase sur la première ligne " (Lire la définition pour le groupe) ? </a:t>
            </a:r>
          </a:p>
          <a:p>
            <a:endParaRPr lang="fr-CA"/>
          </a:p>
          <a:p>
            <a:r>
              <a:rPr lang="fr-CA"/>
              <a:t>En fin de compte, nous travaillons tous pour la même entreprise, avec le même objectif : avoir un impact sur les patients atteints de maladies de la peau.</a:t>
            </a:r>
          </a:p>
        </p:txBody>
      </p:sp>
      <p:sp>
        <p:nvSpPr>
          <p:cNvPr id="4" name="Slide Number Placeholder 3"/>
          <p:cNvSpPr>
            <a:spLocks noGrp="1"/>
          </p:cNvSpPr>
          <p:nvPr>
            <p:ph type="sldNum" sz="quarter" idx="5"/>
          </p:nvPr>
        </p:nvSpPr>
        <p:spPr/>
        <p:txBody>
          <a:bodyPr/>
          <a:lstStyle/>
          <a:p>
            <a:fld id="{B21DD7E8-77F4-4F72-B0AB-6256347450CF}" type="slidenum">
              <a:rPr lang="fr-CA" smtClean="0"/>
              <a:t>5</a:t>
            </a:fld>
            <a:endParaRPr lang="fr-CA"/>
          </a:p>
        </p:txBody>
      </p:sp>
    </p:spTree>
    <p:extLst>
      <p:ext uri="{BB962C8B-B14F-4D97-AF65-F5344CB8AC3E}">
        <p14:creationId xmlns:p14="http://schemas.microsoft.com/office/powerpoint/2010/main" val="2080754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Les comportements suivants sont alignés sur la valeur emphase sur la première ligne .</a:t>
            </a:r>
          </a:p>
        </p:txBody>
      </p:sp>
      <p:sp>
        <p:nvSpPr>
          <p:cNvPr id="4" name="Slide Number Placeholder 3"/>
          <p:cNvSpPr>
            <a:spLocks noGrp="1"/>
          </p:cNvSpPr>
          <p:nvPr>
            <p:ph type="sldNum" sz="quarter" idx="5"/>
          </p:nvPr>
        </p:nvSpPr>
        <p:spPr/>
        <p:txBody>
          <a:bodyPr/>
          <a:lstStyle/>
          <a:p>
            <a:fld id="{B21DD7E8-77F4-4F72-B0AB-6256347450CF}" type="slidenum">
              <a:rPr lang="fr-CA" smtClean="0"/>
              <a:t>6</a:t>
            </a:fld>
            <a:endParaRPr lang="fr-CA"/>
          </a:p>
        </p:txBody>
      </p:sp>
    </p:spTree>
    <p:extLst>
      <p:ext uri="{BB962C8B-B14F-4D97-AF65-F5344CB8AC3E}">
        <p14:creationId xmlns:p14="http://schemas.microsoft.com/office/powerpoint/2010/main" val="49695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Nous travaillerons en sous-groupes.</a:t>
            </a:r>
          </a:p>
          <a:p>
            <a:endParaRPr lang="fr-CA"/>
          </a:p>
          <a:p>
            <a:r>
              <a:rPr lang="fr-CA"/>
              <a:t>J'aimerais que vous répondiez à la question : que recherche le client ? </a:t>
            </a:r>
          </a:p>
          <a:p>
            <a:endParaRPr lang="fr-CA"/>
          </a:p>
          <a:p>
            <a:r>
              <a:rPr lang="fr-CA"/>
              <a:t>Pensez aux 3 lignes de front : commanditaires / sites / sujets.</a:t>
            </a:r>
          </a:p>
          <a:p>
            <a:r>
              <a:rPr lang="fr-CA"/>
              <a:t>Leurs besoins peuvent être différents.</a:t>
            </a:r>
          </a:p>
          <a:p>
            <a:endParaRPr lang="fr-CA"/>
          </a:p>
          <a:p>
            <a:r>
              <a:rPr lang="fr-CA"/>
              <a:t>Après environ 15 minutes de séances en petits groupes, nous reviendrons dans la salle de réunion. Un représentant par groupe devra être responsable de résumer les idées générées de son groupe.</a:t>
            </a:r>
          </a:p>
          <a:p>
            <a:endParaRPr lang="fr-CA"/>
          </a:p>
          <a:p>
            <a:r>
              <a:rPr lang="fr-CA"/>
              <a:t>Sachez qu'il n'y a pas de mauvaises réponses. L'objectif est de partager des idées ensemble.</a:t>
            </a:r>
          </a:p>
        </p:txBody>
      </p:sp>
      <p:sp>
        <p:nvSpPr>
          <p:cNvPr id="4" name="Slide Number Placeholder 3"/>
          <p:cNvSpPr>
            <a:spLocks noGrp="1"/>
          </p:cNvSpPr>
          <p:nvPr>
            <p:ph type="sldNum" sz="quarter" idx="5"/>
          </p:nvPr>
        </p:nvSpPr>
        <p:spPr/>
        <p:txBody>
          <a:bodyPr/>
          <a:lstStyle/>
          <a:p>
            <a:fld id="{B21DD7E8-77F4-4F72-B0AB-6256347450CF}" type="slidenum">
              <a:rPr lang="fr-CA" smtClean="0"/>
              <a:t>7</a:t>
            </a:fld>
            <a:endParaRPr lang="fr-CA"/>
          </a:p>
        </p:txBody>
      </p:sp>
    </p:spTree>
    <p:extLst>
      <p:ext uri="{BB962C8B-B14F-4D97-AF65-F5344CB8AC3E}">
        <p14:creationId xmlns:p14="http://schemas.microsoft.com/office/powerpoint/2010/main" val="3985261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Vos réponses nous amènent à l'activité suivante, qui porte sur la qualité et la satisfaction. J'aimerais que vous vous demandiez quel impact vous avez sur la qualité et la satisfaction des clients  dans votre travail.</a:t>
            </a:r>
          </a:p>
          <a:p>
            <a:endParaRPr lang="fr-CA"/>
          </a:p>
          <a:p>
            <a:r>
              <a:rPr lang="fr-CA"/>
              <a:t>Pour lancer la discussion, je vais vous donner un exemple de mon impact... (Donnez un exemple)</a:t>
            </a:r>
          </a:p>
          <a:p>
            <a:endParaRPr lang="fr-CA"/>
          </a:p>
          <a:p>
            <a:r>
              <a:rPr lang="fr-CA"/>
              <a:t>Je ne vous nommerai pas à tour de rôle, mais je m'attends à ce que chacun partage au moins un impact.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1DD7E8-77F4-4F72-B0AB-6256347450C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194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Je vous donne deux minutes pour réfléchir à la question suivante : Quelle action dois-je entreprendre personnellement pour me rapprocher de la valeur emphase sur la première ligne ?  (Le manager donne des exemples)</a:t>
            </a:r>
          </a:p>
          <a:p>
            <a:r>
              <a:rPr lang="fr-CA"/>
              <a:t>L'un d'entre vous souhaite-t-il partager une action qu’elle ou il mettra en action? </a:t>
            </a:r>
          </a:p>
          <a:p>
            <a:endParaRPr lang="fr-CA"/>
          </a:p>
          <a:p>
            <a:r>
              <a:rPr lang="fr-CA"/>
              <a:t>Il peut s'agir d'une piste de solution, qui n'a pas besoin d'être définitive, qui n'a pas besoin d'être finale. Avez-vous d'autres questions ?</a:t>
            </a:r>
          </a:p>
        </p:txBody>
      </p:sp>
      <p:sp>
        <p:nvSpPr>
          <p:cNvPr id="4" name="Slide Number Placeholder 3"/>
          <p:cNvSpPr>
            <a:spLocks noGrp="1"/>
          </p:cNvSpPr>
          <p:nvPr>
            <p:ph type="sldNum" sz="quarter" idx="5"/>
          </p:nvPr>
        </p:nvSpPr>
        <p:spPr/>
        <p:txBody>
          <a:bodyPr/>
          <a:lstStyle/>
          <a:p>
            <a:fld id="{B21DD7E8-77F4-4F72-B0AB-6256347450CF}" type="slidenum">
              <a:rPr lang="fr-CA" smtClean="0"/>
              <a:t>9</a:t>
            </a:fld>
            <a:endParaRPr lang="fr-CA"/>
          </a:p>
        </p:txBody>
      </p:sp>
    </p:spTree>
    <p:extLst>
      <p:ext uri="{BB962C8B-B14F-4D97-AF65-F5344CB8AC3E}">
        <p14:creationId xmlns:p14="http://schemas.microsoft.com/office/powerpoint/2010/main" val="722802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Si chacun fait un effort, nous y parviendrons ensemble.</a:t>
            </a:r>
          </a:p>
          <a:p>
            <a:endParaRPr lang="fr-CA"/>
          </a:p>
          <a:p>
            <a:r>
              <a:rPr lang="fr-CA"/>
              <a:t>Je vous suggère d'ajouter votre action pour vous rapprocher de la valeur emphase sur la première ligne aux objectifs de votre conversation de talents dans bob. </a:t>
            </a:r>
          </a:p>
          <a:p>
            <a:endParaRPr lang="fr-CA"/>
          </a:p>
          <a:p>
            <a:r>
              <a:rPr lang="fr-CA"/>
              <a:t>Cela vous donnera un objectif concret, même si vous en avez déjà créé un, c'est l'occasion d'en ajouter un second.</a:t>
            </a:r>
          </a:p>
        </p:txBody>
      </p:sp>
      <p:sp>
        <p:nvSpPr>
          <p:cNvPr id="4" name="Slide Number Placeholder 3"/>
          <p:cNvSpPr>
            <a:spLocks noGrp="1"/>
          </p:cNvSpPr>
          <p:nvPr>
            <p:ph type="sldNum" sz="quarter" idx="5"/>
          </p:nvPr>
        </p:nvSpPr>
        <p:spPr/>
        <p:txBody>
          <a:bodyPr/>
          <a:lstStyle/>
          <a:p>
            <a:fld id="{B21DD7E8-77F4-4F72-B0AB-6256347450CF}" type="slidenum">
              <a:rPr lang="fr-CA" smtClean="0"/>
              <a:t>10</a:t>
            </a:fld>
            <a:endParaRPr lang="fr-CA"/>
          </a:p>
        </p:txBody>
      </p:sp>
    </p:spTree>
    <p:extLst>
      <p:ext uri="{BB962C8B-B14F-4D97-AF65-F5344CB8AC3E}">
        <p14:creationId xmlns:p14="http://schemas.microsoft.com/office/powerpoint/2010/main" val="3044383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9640" y="5089316"/>
            <a:ext cx="11520155" cy="1460936"/>
          </a:xfrm>
        </p:spPr>
        <p:txBody>
          <a:bodyPr anchor="ctr">
            <a:normAutofit/>
          </a:bodyPr>
          <a:lstStyle>
            <a:lvl1pPr algn="l">
              <a:defRPr sz="4275">
                <a:solidFill>
                  <a:schemeClr val="tx1">
                    <a:lumMod val="75000"/>
                    <a:lumOff val="25000"/>
                  </a:schemeClr>
                </a:solidFill>
                <a:latin typeface="Acumin Pro" charset="0"/>
                <a:ea typeface="Acumin Pro" charset="0"/>
                <a:cs typeface="Acumin Pro" charset="0"/>
              </a:defRPr>
            </a:lvl1pPr>
          </a:lstStyle>
          <a:p>
            <a:r>
              <a:rPr lang="fr-FR" err="1"/>
              <a:t>Title</a:t>
            </a:r>
            <a:endParaRPr lang="fr-FR"/>
          </a:p>
        </p:txBody>
      </p:sp>
      <p:sp>
        <p:nvSpPr>
          <p:cNvPr id="6" name="Espace réservé du numéro de diapositive 5"/>
          <p:cNvSpPr>
            <a:spLocks noGrp="1"/>
          </p:cNvSpPr>
          <p:nvPr>
            <p:ph type="sldNum" sz="quarter" idx="12"/>
          </p:nvPr>
        </p:nvSpPr>
        <p:spPr>
          <a:xfrm>
            <a:off x="12915900" y="9534530"/>
            <a:ext cx="4114800" cy="547688"/>
          </a:xfrm>
          <a:prstGeom prst="rect">
            <a:avLst/>
          </a:prstGeom>
        </p:spPr>
        <p:txBody>
          <a:bodyPr/>
          <a:lstStyle/>
          <a:p>
            <a:fld id="{26F259AC-1F15-5D4F-806A-96C35C9A611F}" type="slidenum">
              <a:rPr lang="fr-FR" smtClean="0"/>
              <a:t>‹N°›</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4" name="Espace réservé de la date 3"/>
          <p:cNvSpPr>
            <a:spLocks noGrp="1"/>
          </p:cNvSpPr>
          <p:nvPr>
            <p:ph type="dt" sz="half" idx="10"/>
          </p:nvPr>
        </p:nvSpPr>
        <p:spPr/>
        <p:txBody>
          <a:bodyPr/>
          <a:lstStyle/>
          <a:p>
            <a:fld id="{D334A13D-1FD2-F64D-8704-7787745F7729}" type="datetimeFigureOut">
              <a:rPr lang="fr-FR" smtClean="0"/>
              <a:t>15/06/2023</a:t>
            </a:fld>
            <a:endParaRPr lang="fr-FR"/>
          </a:p>
        </p:txBody>
      </p:sp>
      <p:sp>
        <p:nvSpPr>
          <p:cNvPr id="14" name="Espace réservé du texte 13"/>
          <p:cNvSpPr>
            <a:spLocks noGrp="1"/>
          </p:cNvSpPr>
          <p:nvPr>
            <p:ph type="body" sz="quarter" idx="13" hasCustomPrompt="1"/>
          </p:nvPr>
        </p:nvSpPr>
        <p:spPr>
          <a:xfrm>
            <a:off x="3383759" y="6710848"/>
            <a:ext cx="11520488" cy="969170"/>
          </a:xfrm>
        </p:spPr>
        <p:txBody>
          <a:bodyPr vert="horz" lIns="91440" tIns="45720" rIns="91440" bIns="45720" rtlCol="0">
            <a:normAutofit/>
          </a:bodyPr>
          <a:lstStyle>
            <a:lvl1pPr marL="257189" indent="-257189">
              <a:buNone/>
              <a:defRPr lang="fr-FR" dirty="0"/>
            </a:lvl1pPr>
          </a:lstStyle>
          <a:p>
            <a:pPr marL="0" lvl="0" indent="0"/>
            <a:r>
              <a:rPr lang="fr-FR" err="1"/>
              <a:t>Subtitle</a:t>
            </a:r>
            <a:endParaRPr lang="fr-FR"/>
          </a:p>
        </p:txBody>
      </p:sp>
      <p:sp>
        <p:nvSpPr>
          <p:cNvPr id="16" name="Espace réservé du texte 15"/>
          <p:cNvSpPr>
            <a:spLocks noGrp="1"/>
          </p:cNvSpPr>
          <p:nvPr>
            <p:ph type="body" sz="quarter" idx="14" hasCustomPrompt="1"/>
          </p:nvPr>
        </p:nvSpPr>
        <p:spPr>
          <a:xfrm>
            <a:off x="8358032" y="7826662"/>
            <a:ext cx="6555582" cy="726377"/>
          </a:xfrm>
        </p:spPr>
        <p:txBody>
          <a:bodyPr anchor="ctr">
            <a:noAutofit/>
          </a:bodyPr>
          <a:lstStyle>
            <a:lvl1pPr marL="0" indent="0" algn="r">
              <a:buNone/>
              <a:defRPr sz="2250"/>
            </a:lvl1pPr>
            <a:lvl2pPr marL="514376" indent="0">
              <a:buNone/>
              <a:defRPr sz="2250"/>
            </a:lvl2pPr>
            <a:lvl3pPr marL="1028751" indent="0">
              <a:buNone/>
              <a:defRPr sz="2250"/>
            </a:lvl3pPr>
            <a:lvl4pPr marL="1543127" indent="0">
              <a:buNone/>
              <a:defRPr sz="2250"/>
            </a:lvl4pPr>
            <a:lvl5pPr marL="2057504" indent="0">
              <a:buNone/>
              <a:defRPr sz="2250"/>
            </a:lvl5pPr>
          </a:lstStyle>
          <a:p>
            <a:pPr lvl="0"/>
            <a:r>
              <a:rPr lang="fr-FR"/>
              <a:t>Date</a:t>
            </a:r>
            <a:r>
              <a:rPr lang="fr-FR" sz="2700"/>
              <a:t> </a:t>
            </a:r>
            <a:endParaRPr lang="fr-FR"/>
          </a:p>
        </p:txBody>
      </p:sp>
      <p:pic>
        <p:nvPicPr>
          <p:cNvPr id="12"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918" t="1" r="6696" b="-6563"/>
          <a:stretch/>
        </p:blipFill>
        <p:spPr>
          <a:xfrm>
            <a:off x="-37020" y="8119951"/>
            <a:ext cx="18325020" cy="2316143"/>
          </a:xfrm>
          <a:prstGeom prst="rect">
            <a:avLst/>
          </a:prstGeom>
          <a:noFill/>
          <a:effectLst/>
        </p:spPr>
      </p:pic>
      <p:pic>
        <p:nvPicPr>
          <p:cNvPr id="7" name="Picture 6">
            <a:extLst>
              <a:ext uri="{FF2B5EF4-FFF2-40B4-BE49-F238E27FC236}">
                <a16:creationId xmlns:a16="http://schemas.microsoft.com/office/drawing/2014/main" id="{86077364-F520-4EED-8D0B-3351F45E70C7}"/>
              </a:ext>
            </a:extLst>
          </p:cNvPr>
          <p:cNvPicPr>
            <a:picLocks noChangeAspect="1"/>
          </p:cNvPicPr>
          <p:nvPr userDrawn="1"/>
        </p:nvPicPr>
        <p:blipFill>
          <a:blip r:embed="rId3"/>
          <a:stretch>
            <a:fillRect/>
          </a:stretch>
        </p:blipFill>
        <p:spPr>
          <a:xfrm>
            <a:off x="3350984" y="1226721"/>
            <a:ext cx="11584808" cy="3160695"/>
          </a:xfrm>
          <a:prstGeom prst="rect">
            <a:avLst/>
          </a:prstGeom>
        </p:spPr>
      </p:pic>
    </p:spTree>
    <p:extLst>
      <p:ext uri="{BB962C8B-B14F-4D97-AF65-F5344CB8AC3E}">
        <p14:creationId xmlns:p14="http://schemas.microsoft.com/office/powerpoint/2010/main" val="3596242215"/>
      </p:ext>
    </p:extLst>
  </p:cSld>
  <p:clrMapOvr>
    <a:masterClrMapping/>
  </p:clrMapOvr>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onsor Content Pag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57300" y="1255073"/>
            <a:ext cx="15773400" cy="7762700"/>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5" name="Espace réservé du pied de page 4"/>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sp>
        <p:nvSpPr>
          <p:cNvPr id="8" name="Rectangle 7"/>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pic>
        <p:nvPicPr>
          <p:cNvPr id="10" name="Picture 6">
            <a:extLst>
              <a:ext uri="{FF2B5EF4-FFF2-40B4-BE49-F238E27FC236}">
                <a16:creationId xmlns:a16="http://schemas.microsoft.com/office/drawing/2014/main" id="{D88C529C-460A-4CF4-A3A7-99DB7A6C13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9" name="Titre 1">
            <a:extLst>
              <a:ext uri="{FF2B5EF4-FFF2-40B4-BE49-F238E27FC236}">
                <a16:creationId xmlns:a16="http://schemas.microsoft.com/office/drawing/2014/main" id="{D1A8DD38-497E-45C8-B9F2-9C986449040B}"/>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77717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tient Content Pag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5" name="Espace réservé du pied de page 4"/>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sp>
        <p:nvSpPr>
          <p:cNvPr id="9" name="Rectangle 8"/>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pic>
        <p:nvPicPr>
          <p:cNvPr id="10" name="Picture 6">
            <a:extLst>
              <a:ext uri="{FF2B5EF4-FFF2-40B4-BE49-F238E27FC236}">
                <a16:creationId xmlns:a16="http://schemas.microsoft.com/office/drawing/2014/main" id="{F153753B-A8B7-4C7D-87F6-17C51837157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5" name="Espace réservé du contenu 2">
            <a:extLst>
              <a:ext uri="{FF2B5EF4-FFF2-40B4-BE49-F238E27FC236}">
                <a16:creationId xmlns:a16="http://schemas.microsoft.com/office/drawing/2014/main" id="{D8935A9B-AEBE-46AA-9ED4-04F7432FC9EC}"/>
              </a:ext>
            </a:extLst>
          </p:cNvPr>
          <p:cNvSpPr>
            <a:spLocks noGrp="1"/>
          </p:cNvSpPr>
          <p:nvPr>
            <p:ph idx="1"/>
          </p:nvPr>
        </p:nvSpPr>
        <p:spPr>
          <a:xfrm>
            <a:off x="1257300" y="1255073"/>
            <a:ext cx="15773400" cy="7762700"/>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Titre 1">
            <a:extLst>
              <a:ext uri="{FF2B5EF4-FFF2-40B4-BE49-F238E27FC236}">
                <a16:creationId xmlns:a16="http://schemas.microsoft.com/office/drawing/2014/main" id="{ED05F099-6414-428A-9EA9-A5BB0E552F70}"/>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377406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Titre 1"/>
          <p:cNvSpPr>
            <a:spLocks noGrp="1"/>
          </p:cNvSpPr>
          <p:nvPr>
            <p:ph type="title"/>
          </p:nvPr>
        </p:nvSpPr>
        <p:spPr>
          <a:xfrm>
            <a:off x="1247777" y="2564612"/>
            <a:ext cx="15773400" cy="4279106"/>
          </a:xfrm>
        </p:spPr>
        <p:txBody>
          <a:bodyPr anchor="ctr">
            <a:normAutofit/>
          </a:bodyPr>
          <a:lstStyle>
            <a:lvl1pPr algn="ctr">
              <a:defRPr sz="4950">
                <a:latin typeface="Acumin Pro" charset="0"/>
                <a:ea typeface="Acumin Pro" charset="0"/>
                <a:cs typeface="Acumin Pro" charset="0"/>
              </a:defRPr>
            </a:lvl1pPr>
          </a:lstStyle>
          <a:p>
            <a:r>
              <a:rPr lang="fr-FR"/>
              <a:t>Cliquez et modifiez le titre</a:t>
            </a:r>
          </a:p>
        </p:txBody>
      </p:sp>
      <p:sp>
        <p:nvSpPr>
          <p:cNvPr id="3" name="Espace réservé du texte 2"/>
          <p:cNvSpPr>
            <a:spLocks noGrp="1"/>
          </p:cNvSpPr>
          <p:nvPr>
            <p:ph type="body" idx="1"/>
          </p:nvPr>
        </p:nvSpPr>
        <p:spPr>
          <a:xfrm>
            <a:off x="1247777" y="6884200"/>
            <a:ext cx="15773400" cy="2250281"/>
          </a:xfrm>
        </p:spPr>
        <p:txBody>
          <a:bodyPr/>
          <a:lstStyle>
            <a:lvl1pPr marL="0" indent="0">
              <a:buNone/>
              <a:defRPr sz="2700">
                <a:solidFill>
                  <a:schemeClr val="tx1">
                    <a:tint val="75000"/>
                  </a:schemeClr>
                </a:solidFill>
                <a:latin typeface="Acumin Pro" charset="0"/>
                <a:ea typeface="Acumin Pro" charset="0"/>
                <a:cs typeface="Acumin Pro" charset="0"/>
              </a:defRPr>
            </a:lvl1pPr>
            <a:lvl2pPr marL="514376" indent="0">
              <a:buNone/>
              <a:defRPr sz="2250">
                <a:solidFill>
                  <a:schemeClr val="tx1">
                    <a:tint val="75000"/>
                  </a:schemeClr>
                </a:solidFill>
              </a:defRPr>
            </a:lvl2pPr>
            <a:lvl3pPr marL="1028751" indent="0">
              <a:buNone/>
              <a:defRPr sz="2025">
                <a:solidFill>
                  <a:schemeClr val="tx1">
                    <a:tint val="75000"/>
                  </a:schemeClr>
                </a:solidFill>
              </a:defRPr>
            </a:lvl3pPr>
            <a:lvl4pPr marL="1543127" indent="0">
              <a:buNone/>
              <a:defRPr sz="1800">
                <a:solidFill>
                  <a:schemeClr val="tx1">
                    <a:tint val="75000"/>
                  </a:schemeClr>
                </a:solidFill>
              </a:defRPr>
            </a:lvl4pPr>
            <a:lvl5pPr marL="2057504" indent="0">
              <a:buNone/>
              <a:defRPr sz="1800">
                <a:solidFill>
                  <a:schemeClr val="tx1">
                    <a:tint val="75000"/>
                  </a:schemeClr>
                </a:solidFill>
              </a:defRPr>
            </a:lvl5pPr>
            <a:lvl6pPr marL="2571879" indent="0">
              <a:buNone/>
              <a:defRPr sz="1800">
                <a:solidFill>
                  <a:schemeClr val="tx1">
                    <a:tint val="75000"/>
                  </a:schemeClr>
                </a:solidFill>
              </a:defRPr>
            </a:lvl6pPr>
            <a:lvl7pPr marL="3086255" indent="0">
              <a:buNone/>
              <a:defRPr sz="1800">
                <a:solidFill>
                  <a:schemeClr val="tx1">
                    <a:tint val="75000"/>
                  </a:schemeClr>
                </a:solidFill>
              </a:defRPr>
            </a:lvl7pPr>
            <a:lvl8pPr marL="3600630" indent="0">
              <a:buNone/>
              <a:defRPr sz="1800">
                <a:solidFill>
                  <a:schemeClr val="tx1">
                    <a:tint val="75000"/>
                  </a:schemeClr>
                </a:solidFill>
              </a:defRPr>
            </a:lvl8pPr>
            <a:lvl9pPr marL="4115006" indent="0">
              <a:buNone/>
              <a:defRPr sz="1800">
                <a:solidFill>
                  <a:schemeClr val="tx1">
                    <a:tint val="75000"/>
                  </a:schemeClr>
                </a:solidFill>
              </a:defRPr>
            </a:lvl9pPr>
          </a:lstStyle>
          <a:p>
            <a:pPr lvl="0"/>
            <a:r>
              <a:rPr lang="fr-FR"/>
              <a:t>Cliquez pour modifier les styles du texte du masque</a:t>
            </a:r>
          </a:p>
        </p:txBody>
      </p:sp>
      <p:pic>
        <p:nvPicPr>
          <p:cNvPr id="8"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2830" b="39926"/>
          <a:stretch/>
        </p:blipFill>
        <p:spPr>
          <a:xfrm>
            <a:off x="389966" y="574965"/>
            <a:ext cx="7597590" cy="1589597"/>
          </a:xfrm>
          <a:prstGeom prst="rect">
            <a:avLst/>
          </a:prstGeom>
        </p:spPr>
      </p:pic>
      <p:pic>
        <p:nvPicPr>
          <p:cNvPr id="9"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3" cstate="print">
            <a:alphaModFix amt="50000"/>
            <a:extLst>
              <a:ext uri="{28A0092B-C50C-407E-A947-70E740481C1C}">
                <a14:useLocalDpi xmlns:a14="http://schemas.microsoft.com/office/drawing/2010/main" val="0"/>
              </a:ext>
            </a:extLst>
          </a:blip>
          <a:srcRect l="918" t="1" r="6696" b="-6563"/>
          <a:stretch/>
        </p:blipFill>
        <p:spPr>
          <a:xfrm>
            <a:off x="-23241" y="4771579"/>
            <a:ext cx="18311243" cy="2316143"/>
          </a:xfrm>
          <a:prstGeom prst="rect">
            <a:avLst/>
          </a:prstGeom>
          <a:noFill/>
          <a:effectLst/>
        </p:spPr>
      </p:pic>
    </p:spTree>
    <p:extLst>
      <p:ext uri="{BB962C8B-B14F-4D97-AF65-F5344CB8AC3E}">
        <p14:creationId xmlns:p14="http://schemas.microsoft.com/office/powerpoint/2010/main" val="3916945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onsor 1_two column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257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9258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D20E02DE-8AD5-4152-B68B-13E1F1BCC080}"/>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4" name="Titre 1">
            <a:extLst>
              <a:ext uri="{FF2B5EF4-FFF2-40B4-BE49-F238E27FC236}">
                <a16:creationId xmlns:a16="http://schemas.microsoft.com/office/drawing/2014/main" id="{D8A57293-F9A7-4B3A-ACD5-8E4C3692073A}"/>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415488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tient  1_Two column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3" name="Rectangle 12">
            <a:extLst>
              <a:ext uri="{FF2B5EF4-FFF2-40B4-BE49-F238E27FC236}">
                <a16:creationId xmlns:a16="http://schemas.microsoft.com/office/drawing/2014/main" id="{8CD620CA-3078-4FF2-96A7-17C8633DEFFA}"/>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6" name="Espace réservé du contenu 2">
            <a:extLst>
              <a:ext uri="{FF2B5EF4-FFF2-40B4-BE49-F238E27FC236}">
                <a16:creationId xmlns:a16="http://schemas.microsoft.com/office/drawing/2014/main" id="{B346FED9-F575-4E1D-9F4C-939EE4F2B7E4}"/>
              </a:ext>
            </a:extLst>
          </p:cNvPr>
          <p:cNvSpPr>
            <a:spLocks noGrp="1"/>
          </p:cNvSpPr>
          <p:nvPr>
            <p:ph sz="half" idx="1"/>
          </p:nvPr>
        </p:nvSpPr>
        <p:spPr>
          <a:xfrm>
            <a:off x="1257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contenu 3">
            <a:extLst>
              <a:ext uri="{FF2B5EF4-FFF2-40B4-BE49-F238E27FC236}">
                <a16:creationId xmlns:a16="http://schemas.microsoft.com/office/drawing/2014/main" id="{C239F82A-E12D-45F9-A7F4-AB778CE06A73}"/>
              </a:ext>
            </a:extLst>
          </p:cNvPr>
          <p:cNvSpPr>
            <a:spLocks noGrp="1"/>
          </p:cNvSpPr>
          <p:nvPr>
            <p:ph sz="half" idx="2"/>
          </p:nvPr>
        </p:nvSpPr>
        <p:spPr>
          <a:xfrm>
            <a:off x="9258300" y="1255068"/>
            <a:ext cx="7772400" cy="756899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Titre 1">
            <a:extLst>
              <a:ext uri="{FF2B5EF4-FFF2-40B4-BE49-F238E27FC236}">
                <a16:creationId xmlns:a16="http://schemas.microsoft.com/office/drawing/2014/main" id="{742D29B4-D7C8-4C8B-B803-7CAC380622D2}"/>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57174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onsor_two columns with title">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259686" y="1250631"/>
            <a:ext cx="7736681"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4" name="Espace réservé du contenu 3"/>
          <p:cNvSpPr>
            <a:spLocks noGrp="1"/>
          </p:cNvSpPr>
          <p:nvPr>
            <p:ph sz="half" idx="2"/>
          </p:nvPr>
        </p:nvSpPr>
        <p:spPr>
          <a:xfrm>
            <a:off x="1259686" y="2551212"/>
            <a:ext cx="7736681" cy="646655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9258302" y="1261302"/>
            <a:ext cx="7774782"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6" name="Espace réservé du contenu 5"/>
          <p:cNvSpPr>
            <a:spLocks noGrp="1"/>
          </p:cNvSpPr>
          <p:nvPr>
            <p:ph sz="quarter" idx="4"/>
          </p:nvPr>
        </p:nvSpPr>
        <p:spPr>
          <a:xfrm>
            <a:off x="9258302" y="2551216"/>
            <a:ext cx="7774782" cy="6466556"/>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8" name="Espace réservé du pied de page 7"/>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10"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8"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346F8957-6046-42BE-A03B-48D77216CCE2}"/>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5" name="Titre 1">
            <a:extLst>
              <a:ext uri="{FF2B5EF4-FFF2-40B4-BE49-F238E27FC236}">
                <a16:creationId xmlns:a16="http://schemas.microsoft.com/office/drawing/2014/main" id="{4056CC6E-6809-42E2-9B96-889300DE750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934671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tient_two columns with title">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8" name="Espace réservé du pied de page 7"/>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10"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64158D96-5D32-4E80-A7AC-FCF527B6FE6D}"/>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21" name="Espace réservé du texte 2">
            <a:extLst>
              <a:ext uri="{FF2B5EF4-FFF2-40B4-BE49-F238E27FC236}">
                <a16:creationId xmlns:a16="http://schemas.microsoft.com/office/drawing/2014/main" id="{8FB06443-1F1D-4835-BBBD-8859AA9A61F9}"/>
              </a:ext>
            </a:extLst>
          </p:cNvPr>
          <p:cNvSpPr>
            <a:spLocks noGrp="1"/>
          </p:cNvSpPr>
          <p:nvPr>
            <p:ph type="body" idx="1"/>
          </p:nvPr>
        </p:nvSpPr>
        <p:spPr>
          <a:xfrm>
            <a:off x="1259686" y="1250631"/>
            <a:ext cx="7736681"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22" name="Espace réservé du contenu 3">
            <a:extLst>
              <a:ext uri="{FF2B5EF4-FFF2-40B4-BE49-F238E27FC236}">
                <a16:creationId xmlns:a16="http://schemas.microsoft.com/office/drawing/2014/main" id="{2E85621D-69C9-45D2-A336-E83005E113B8}"/>
              </a:ext>
            </a:extLst>
          </p:cNvPr>
          <p:cNvSpPr>
            <a:spLocks noGrp="1"/>
          </p:cNvSpPr>
          <p:nvPr>
            <p:ph sz="half" idx="2"/>
          </p:nvPr>
        </p:nvSpPr>
        <p:spPr>
          <a:xfrm>
            <a:off x="1259686" y="2551212"/>
            <a:ext cx="7736681" cy="6466554"/>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4">
            <a:extLst>
              <a:ext uri="{FF2B5EF4-FFF2-40B4-BE49-F238E27FC236}">
                <a16:creationId xmlns:a16="http://schemas.microsoft.com/office/drawing/2014/main" id="{26DF9BB5-014E-4627-936A-1C6A099EF925}"/>
              </a:ext>
            </a:extLst>
          </p:cNvPr>
          <p:cNvSpPr>
            <a:spLocks noGrp="1"/>
          </p:cNvSpPr>
          <p:nvPr>
            <p:ph type="body" sz="quarter" idx="3"/>
          </p:nvPr>
        </p:nvSpPr>
        <p:spPr>
          <a:xfrm>
            <a:off x="9258302" y="1261302"/>
            <a:ext cx="7774782" cy="1235868"/>
          </a:xfrm>
        </p:spPr>
        <p:txBody>
          <a:bodyPr anchor="b"/>
          <a:lstStyle>
            <a:lvl1pPr marL="0" indent="0">
              <a:buNone/>
              <a:defRPr sz="2700" b="1">
                <a:latin typeface="Acumin Pro" charset="0"/>
                <a:ea typeface="Acumin Pro" charset="0"/>
                <a:cs typeface="Acumin Pro" charset="0"/>
              </a:defRPr>
            </a:lvl1pPr>
            <a:lvl2pPr marL="514376" indent="0">
              <a:buNone/>
              <a:defRPr sz="2250" b="1"/>
            </a:lvl2pPr>
            <a:lvl3pPr marL="1028751" indent="0">
              <a:buNone/>
              <a:defRPr sz="2025" b="1"/>
            </a:lvl3pPr>
            <a:lvl4pPr marL="1543127" indent="0">
              <a:buNone/>
              <a:defRPr sz="1800" b="1"/>
            </a:lvl4pPr>
            <a:lvl5pPr marL="2057504" indent="0">
              <a:buNone/>
              <a:defRPr sz="1800" b="1"/>
            </a:lvl5pPr>
            <a:lvl6pPr marL="2571879" indent="0">
              <a:buNone/>
              <a:defRPr sz="1800" b="1"/>
            </a:lvl6pPr>
            <a:lvl7pPr marL="3086255" indent="0">
              <a:buNone/>
              <a:defRPr sz="1800" b="1"/>
            </a:lvl7pPr>
            <a:lvl8pPr marL="3600630" indent="0">
              <a:buNone/>
              <a:defRPr sz="1800" b="1"/>
            </a:lvl8pPr>
            <a:lvl9pPr marL="4115006" indent="0">
              <a:buNone/>
              <a:defRPr sz="1800" b="1"/>
            </a:lvl9pPr>
          </a:lstStyle>
          <a:p>
            <a:pPr lvl="0"/>
            <a:r>
              <a:rPr lang="fr-FR"/>
              <a:t>Cliquez pour modifier les styles du texte du masque</a:t>
            </a:r>
          </a:p>
        </p:txBody>
      </p:sp>
      <p:sp>
        <p:nvSpPr>
          <p:cNvPr id="24" name="Espace réservé du contenu 5">
            <a:extLst>
              <a:ext uri="{FF2B5EF4-FFF2-40B4-BE49-F238E27FC236}">
                <a16:creationId xmlns:a16="http://schemas.microsoft.com/office/drawing/2014/main" id="{2DCBC11B-7F72-4748-96B5-007578F2355D}"/>
              </a:ext>
            </a:extLst>
          </p:cNvPr>
          <p:cNvSpPr>
            <a:spLocks noGrp="1"/>
          </p:cNvSpPr>
          <p:nvPr>
            <p:ph sz="quarter" idx="4"/>
          </p:nvPr>
        </p:nvSpPr>
        <p:spPr>
          <a:xfrm>
            <a:off x="9258302" y="2551216"/>
            <a:ext cx="7774782" cy="6466556"/>
          </a:xfrm>
        </p:spPr>
        <p:txBody>
          <a:bodyPr/>
          <a:lstStyle>
            <a:lvl1pPr>
              <a:defRPr>
                <a:latin typeface="Acumin Pro" charset="0"/>
                <a:ea typeface="Acumin Pro" charset="0"/>
                <a:cs typeface="Acumin Pro" charset="0"/>
              </a:defRPr>
            </a:lvl1pPr>
            <a:lvl2pPr>
              <a:defRPr>
                <a:latin typeface="Acumin Pro" charset="0"/>
                <a:ea typeface="Acumin Pro" charset="0"/>
                <a:cs typeface="Acumin Pro" charset="0"/>
              </a:defRPr>
            </a:lvl2pPr>
            <a:lvl3pPr>
              <a:defRPr>
                <a:latin typeface="Acumin Pro" charset="0"/>
                <a:ea typeface="Acumin Pro" charset="0"/>
                <a:cs typeface="Acumin Pro" charset="0"/>
              </a:defRPr>
            </a:lvl3pPr>
            <a:lvl4pPr>
              <a:defRPr>
                <a:latin typeface="Acumin Pro" charset="0"/>
                <a:ea typeface="Acumin Pro" charset="0"/>
                <a:cs typeface="Acumin Pro" charset="0"/>
              </a:defRPr>
            </a:lvl4pPr>
            <a:lvl5pPr>
              <a:defRPr>
                <a:latin typeface="Acumin Pro" charset="0"/>
                <a:ea typeface="Acumin Pro" charset="0"/>
                <a:cs typeface="Acumin Pro"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Titre 1">
            <a:extLst>
              <a:ext uri="{FF2B5EF4-FFF2-40B4-BE49-F238E27FC236}">
                <a16:creationId xmlns:a16="http://schemas.microsoft.com/office/drawing/2014/main" id="{9CA06FBB-0109-4C60-9D1B-9805A4D0D960}"/>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948276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onsor_Slide title only">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4" name="Espace réservé du pied de page 3"/>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3"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Rectangle 9">
            <a:extLst>
              <a:ext uri="{FF2B5EF4-FFF2-40B4-BE49-F238E27FC236}">
                <a16:creationId xmlns:a16="http://schemas.microsoft.com/office/drawing/2014/main" id="{33CB62EF-6923-4835-8A1A-4E5E3DFC0235}"/>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2" name="Titre 1">
            <a:extLst>
              <a:ext uri="{FF2B5EF4-FFF2-40B4-BE49-F238E27FC236}">
                <a16:creationId xmlns:a16="http://schemas.microsoft.com/office/drawing/2014/main" id="{15D31866-4E49-4DEE-98E8-575D4A34EF0E}"/>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711729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tient_Slide title only">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4" name="Espace réservé du pied de page 3"/>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6"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3"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Rectangle 9">
            <a:extLst>
              <a:ext uri="{FF2B5EF4-FFF2-40B4-BE49-F238E27FC236}">
                <a16:creationId xmlns:a16="http://schemas.microsoft.com/office/drawing/2014/main" id="{571FD8D9-D9D3-467E-A7FA-CA59021D0D7B}"/>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2" name="Titre 1">
            <a:extLst>
              <a:ext uri="{FF2B5EF4-FFF2-40B4-BE49-F238E27FC236}">
                <a16:creationId xmlns:a16="http://schemas.microsoft.com/office/drawing/2014/main" id="{C0F6B221-25C5-4ACD-A00E-B5BFFAC56124}"/>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693796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3" name="Espace réservé du pied de page 2"/>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5"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7"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Tree>
    <p:extLst>
      <p:ext uri="{BB962C8B-B14F-4D97-AF65-F5344CB8AC3E}">
        <p14:creationId xmlns:p14="http://schemas.microsoft.com/office/powerpoint/2010/main" val="3065571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onsor_Content pag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774782" y="1219045"/>
            <a:ext cx="9258300" cy="7798727"/>
          </a:xfrm>
        </p:spPr>
        <p:txBody>
          <a:bodyPr/>
          <a:lstStyle>
            <a:lvl1pPr>
              <a:defRPr sz="3600">
                <a:latin typeface="Acumin Pro" charset="0"/>
                <a:ea typeface="Acumin Pro" charset="0"/>
                <a:cs typeface="Acumin Pro" charset="0"/>
              </a:defRPr>
            </a:lvl1pPr>
            <a:lvl2pPr>
              <a:defRPr sz="3150">
                <a:latin typeface="Acumin Pro" charset="0"/>
                <a:ea typeface="Acumin Pro" charset="0"/>
                <a:cs typeface="Acumin Pro" charset="0"/>
              </a:defRPr>
            </a:lvl2pPr>
            <a:lvl3pPr>
              <a:defRPr sz="2700">
                <a:latin typeface="Acumin Pro" charset="0"/>
                <a:ea typeface="Acumin Pro" charset="0"/>
                <a:cs typeface="Acumin Pro" charset="0"/>
              </a:defRPr>
            </a:lvl3pPr>
            <a:lvl4pPr>
              <a:defRPr sz="2250">
                <a:latin typeface="Acumin Pro" charset="0"/>
                <a:ea typeface="Acumin Pro" charset="0"/>
                <a:cs typeface="Acumin Pro" charset="0"/>
              </a:defRPr>
            </a:lvl4pPr>
            <a:lvl5pPr>
              <a:defRPr sz="2250">
                <a:latin typeface="Acumin Pro" charset="0"/>
                <a:ea typeface="Acumin Pro" charset="0"/>
                <a:cs typeface="Acumin Pro" charset="0"/>
              </a:defRPr>
            </a:lvl5pPr>
            <a:lvl6pPr>
              <a:defRPr sz="2250"/>
            </a:lvl6pPr>
            <a:lvl7pPr>
              <a:defRPr sz="2250"/>
            </a:lvl7pPr>
            <a:lvl8pPr>
              <a:defRPr sz="2250"/>
            </a:lvl8pPr>
            <a:lvl9pPr>
              <a:defRPr sz="22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0" name="Text Placeholder 9">
            <a:extLst>
              <a:ext uri="{FF2B5EF4-FFF2-40B4-BE49-F238E27FC236}">
                <a16:creationId xmlns:a16="http://schemas.microsoft.com/office/drawing/2014/main" id="{3D40BC6E-328E-4493-8A71-CB23E38F8EDD}"/>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13" name="Rectangle 12">
            <a:extLst>
              <a:ext uri="{FF2B5EF4-FFF2-40B4-BE49-F238E27FC236}">
                <a16:creationId xmlns:a16="http://schemas.microsoft.com/office/drawing/2014/main" id="{F11B1AFD-3CE9-4300-BDFE-61736DDE4B34}"/>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8" name="Titre 1">
            <a:extLst>
              <a:ext uri="{FF2B5EF4-FFF2-40B4-BE49-F238E27FC236}">
                <a16:creationId xmlns:a16="http://schemas.microsoft.com/office/drawing/2014/main" id="{81645F68-75D5-45E2-840B-55BE7EC37D1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3032461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tient - Content pag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2" name="Rectangle 11">
            <a:extLst>
              <a:ext uri="{FF2B5EF4-FFF2-40B4-BE49-F238E27FC236}">
                <a16:creationId xmlns:a16="http://schemas.microsoft.com/office/drawing/2014/main" id="{0BC32603-14D0-42BE-A33F-D9E700FFCBBF}"/>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31" name="Espace réservé du contenu 2">
            <a:extLst>
              <a:ext uri="{FF2B5EF4-FFF2-40B4-BE49-F238E27FC236}">
                <a16:creationId xmlns:a16="http://schemas.microsoft.com/office/drawing/2014/main" id="{F8387E30-380F-49DC-882D-31CCB6513161}"/>
              </a:ext>
            </a:extLst>
          </p:cNvPr>
          <p:cNvSpPr>
            <a:spLocks noGrp="1"/>
          </p:cNvSpPr>
          <p:nvPr>
            <p:ph idx="1"/>
          </p:nvPr>
        </p:nvSpPr>
        <p:spPr>
          <a:xfrm>
            <a:off x="7774782" y="1219045"/>
            <a:ext cx="9258300" cy="7798727"/>
          </a:xfrm>
        </p:spPr>
        <p:txBody>
          <a:bodyPr/>
          <a:lstStyle>
            <a:lvl1pPr>
              <a:defRPr sz="3600">
                <a:latin typeface="Acumin Pro" charset="0"/>
                <a:ea typeface="Acumin Pro" charset="0"/>
                <a:cs typeface="Acumin Pro" charset="0"/>
              </a:defRPr>
            </a:lvl1pPr>
            <a:lvl2pPr>
              <a:defRPr sz="3150">
                <a:latin typeface="Acumin Pro" charset="0"/>
                <a:ea typeface="Acumin Pro" charset="0"/>
                <a:cs typeface="Acumin Pro" charset="0"/>
              </a:defRPr>
            </a:lvl2pPr>
            <a:lvl3pPr>
              <a:defRPr sz="2700">
                <a:latin typeface="Acumin Pro" charset="0"/>
                <a:ea typeface="Acumin Pro" charset="0"/>
                <a:cs typeface="Acumin Pro" charset="0"/>
              </a:defRPr>
            </a:lvl3pPr>
            <a:lvl4pPr>
              <a:defRPr sz="2250">
                <a:latin typeface="Acumin Pro" charset="0"/>
                <a:ea typeface="Acumin Pro" charset="0"/>
                <a:cs typeface="Acumin Pro" charset="0"/>
              </a:defRPr>
            </a:lvl4pPr>
            <a:lvl5pPr>
              <a:defRPr sz="2250">
                <a:latin typeface="Acumin Pro" charset="0"/>
                <a:ea typeface="Acumin Pro" charset="0"/>
                <a:cs typeface="Acumin Pro" charset="0"/>
              </a:defRPr>
            </a:lvl5pPr>
            <a:lvl6pPr>
              <a:defRPr sz="2250"/>
            </a:lvl6pPr>
            <a:lvl7pPr>
              <a:defRPr sz="2250"/>
            </a:lvl7pPr>
            <a:lvl8pPr>
              <a:defRPr sz="2250"/>
            </a:lvl8pPr>
            <a:lvl9pPr>
              <a:defRPr sz="22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
            <a:extLst>
              <a:ext uri="{FF2B5EF4-FFF2-40B4-BE49-F238E27FC236}">
                <a16:creationId xmlns:a16="http://schemas.microsoft.com/office/drawing/2014/main" id="{FF2A0886-1F39-4218-BFE7-28AF4868625C}"/>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33" name="Text Placeholder 9">
            <a:extLst>
              <a:ext uri="{FF2B5EF4-FFF2-40B4-BE49-F238E27FC236}">
                <a16:creationId xmlns:a16="http://schemas.microsoft.com/office/drawing/2014/main" id="{2B351000-9890-450B-8D18-40E9B733CE3E}"/>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34" name="Titre 1">
            <a:extLst>
              <a:ext uri="{FF2B5EF4-FFF2-40B4-BE49-F238E27FC236}">
                <a16:creationId xmlns:a16="http://schemas.microsoft.com/office/drawing/2014/main" id="{BADB8322-76D4-4816-910C-B9577DB32E8F}"/>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1449357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onsor - Content with image">
    <p:spTree>
      <p:nvGrpSpPr>
        <p:cNvPr id="1" name=""/>
        <p:cNvGrpSpPr/>
        <p:nvPr/>
      </p:nvGrpSpPr>
      <p:grpSpPr>
        <a:xfrm>
          <a:off x="0" y="0"/>
          <a:ext cx="0" cy="0"/>
          <a:chOff x="0" y="0"/>
          <a:chExt cx="0" cy="0"/>
        </a:xfrm>
      </p:grpSpPr>
      <p:sp>
        <p:nvSpPr>
          <p:cNvPr id="3" name="Espace réservé pour une image  2"/>
          <p:cNvSpPr>
            <a:spLocks noGrp="1"/>
          </p:cNvSpPr>
          <p:nvPr>
            <p:ph type="pic" idx="1"/>
          </p:nvPr>
        </p:nvSpPr>
        <p:spPr>
          <a:xfrm>
            <a:off x="7774782" y="1219041"/>
            <a:ext cx="9258300" cy="7798725"/>
          </a:xfrm>
        </p:spPr>
        <p:txBody>
          <a:bodyPr/>
          <a:lstStyle>
            <a:lvl1pPr marL="0" indent="0">
              <a:buNone/>
              <a:defRPr sz="3600">
                <a:latin typeface="Acumin Pro" charset="0"/>
                <a:ea typeface="Acumin Pro" charset="0"/>
                <a:cs typeface="Acumin Pro" charset="0"/>
              </a:defRPr>
            </a:lvl1pPr>
            <a:lvl2pPr marL="514376" indent="0">
              <a:buNone/>
              <a:defRPr sz="3150"/>
            </a:lvl2pPr>
            <a:lvl3pPr marL="1028751" indent="0">
              <a:buNone/>
              <a:defRPr sz="2700"/>
            </a:lvl3pPr>
            <a:lvl4pPr marL="1543127" indent="0">
              <a:buNone/>
              <a:defRPr sz="2250"/>
            </a:lvl4pPr>
            <a:lvl5pPr marL="2057504" indent="0">
              <a:buNone/>
              <a:defRPr sz="2250"/>
            </a:lvl5pPr>
            <a:lvl6pPr marL="2571879" indent="0">
              <a:buNone/>
              <a:defRPr sz="2250"/>
            </a:lvl6pPr>
            <a:lvl7pPr marL="3086255" indent="0">
              <a:buNone/>
              <a:defRPr sz="2250"/>
            </a:lvl7pPr>
            <a:lvl8pPr marL="3600630" indent="0">
              <a:buNone/>
              <a:defRPr sz="2250"/>
            </a:lvl8pPr>
            <a:lvl9pPr marL="4115006" indent="0">
              <a:buNone/>
              <a:defRPr sz="2250"/>
            </a:lvl9pPr>
          </a:lstStyle>
          <a:p>
            <a:endParaRPr lang="fr-FR"/>
          </a:p>
        </p:txBody>
      </p:sp>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14"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1" name="Rectangle 10">
            <a:extLst>
              <a:ext uri="{FF2B5EF4-FFF2-40B4-BE49-F238E27FC236}">
                <a16:creationId xmlns:a16="http://schemas.microsoft.com/office/drawing/2014/main" id="{697B1F32-5B4C-42F9-8993-D9C7E46B39DB}"/>
              </a:ext>
            </a:extLst>
          </p:cNvPr>
          <p:cNvSpPr/>
          <p:nvPr userDrawn="1"/>
        </p:nvSpPr>
        <p:spPr>
          <a:xfrm>
            <a:off x="0" y="-3669"/>
            <a:ext cx="18288000" cy="990051"/>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8" name="Espace réservé du texte 3">
            <a:extLst>
              <a:ext uri="{FF2B5EF4-FFF2-40B4-BE49-F238E27FC236}">
                <a16:creationId xmlns:a16="http://schemas.microsoft.com/office/drawing/2014/main" id="{ACA162D1-E356-481C-B906-B8A9A54FE6F9}"/>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Text Placeholder 9">
            <a:extLst>
              <a:ext uri="{FF2B5EF4-FFF2-40B4-BE49-F238E27FC236}">
                <a16:creationId xmlns:a16="http://schemas.microsoft.com/office/drawing/2014/main" id="{FB4D5225-1C6F-4D07-BC96-BCC5D7E751E5}"/>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20" name="Titre 1">
            <a:extLst>
              <a:ext uri="{FF2B5EF4-FFF2-40B4-BE49-F238E27FC236}">
                <a16:creationId xmlns:a16="http://schemas.microsoft.com/office/drawing/2014/main" id="{2DFD5253-25BD-47CE-8A5A-B0D617BE9BC8}"/>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9716229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tient - Content with imag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lvl1pPr>
              <a:defRPr>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6" name="Espace réservé du pied de page 5"/>
          <p:cNvSpPr>
            <a:spLocks noGrp="1"/>
          </p:cNvSpPr>
          <p:nvPr>
            <p:ph type="ftr" sz="quarter" idx="11"/>
          </p:nvPr>
        </p:nvSpPr>
        <p:spPr/>
        <p:txBody>
          <a:bodyPr/>
          <a:lstStyle>
            <a:lvl1pPr>
              <a:defRPr>
                <a:latin typeface="Acumin Pro" charset="0"/>
                <a:ea typeface="Acumin Pro" charset="0"/>
                <a:cs typeface="Acumin Pro" charset="0"/>
              </a:defRPr>
            </a:lvl1pPr>
          </a:lstStyle>
          <a:p>
            <a:endParaRPr lang="fr-FR"/>
          </a:p>
        </p:txBody>
      </p:sp>
      <p:sp>
        <p:nvSpPr>
          <p:cNvPr id="8" name="Espace réservé du numéro de diapositive 5"/>
          <p:cNvSpPr>
            <a:spLocks noGrp="1"/>
          </p:cNvSpPr>
          <p:nvPr>
            <p:ph type="sldNum" sz="quarter" idx="12"/>
          </p:nvPr>
        </p:nvSpPr>
        <p:spPr>
          <a:xfrm>
            <a:off x="12223379" y="9534530"/>
            <a:ext cx="4114800" cy="547688"/>
          </a:xfrm>
          <a:prstGeom prst="rect">
            <a:avLst/>
          </a:prstGeom>
        </p:spPr>
        <p:txBody>
          <a:bodyPr/>
          <a:lstStyle>
            <a:lvl1pPr>
              <a:defRPr>
                <a:latin typeface="Acumin Pro" charset="0"/>
                <a:ea typeface="Acumin Pro" charset="0"/>
                <a:cs typeface="Acumin Pro" charset="0"/>
              </a:defRPr>
            </a:lvl1pPr>
          </a:lstStyle>
          <a:p>
            <a:fld id="{26F259AC-1F15-5D4F-806A-96C35C9A611F}" type="slidenum">
              <a:rPr lang="fr-FR" smtClean="0"/>
              <a:pPr/>
              <a:t>‹N°›</a:t>
            </a:fld>
            <a:endParaRPr lang="fr-FR"/>
          </a:p>
        </p:txBody>
      </p:sp>
      <p:pic>
        <p:nvPicPr>
          <p:cNvPr id="9" name="Picture 6">
            <a:extLst>
              <a:ext uri="{FF2B5EF4-FFF2-40B4-BE49-F238E27FC236}">
                <a16:creationId xmlns:a16="http://schemas.microsoft.com/office/drawing/2014/main" id="{D5CFA85E-B8EE-4641-A056-F21463F5CA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6960786" y="9017773"/>
            <a:ext cx="932189" cy="878261"/>
          </a:xfrm>
          <a:prstGeom prst="rect">
            <a:avLst/>
          </a:prstGeom>
        </p:spPr>
      </p:pic>
      <p:sp>
        <p:nvSpPr>
          <p:cNvPr id="11" name="Rectangle 10">
            <a:extLst>
              <a:ext uri="{FF2B5EF4-FFF2-40B4-BE49-F238E27FC236}">
                <a16:creationId xmlns:a16="http://schemas.microsoft.com/office/drawing/2014/main" id="{D1C32317-1977-40FD-AEB8-D550AAA76E23}"/>
              </a:ext>
            </a:extLst>
          </p:cNvPr>
          <p:cNvSpPr/>
          <p:nvPr userDrawn="1"/>
        </p:nvSpPr>
        <p:spPr>
          <a:xfrm>
            <a:off x="0" y="-453"/>
            <a:ext cx="18288000" cy="986837"/>
          </a:xfrm>
          <a:prstGeom prst="rect">
            <a:avLst/>
          </a:prstGeom>
          <a:solidFill>
            <a:srgbClr val="F39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2025"/>
          </a:p>
        </p:txBody>
      </p:sp>
      <p:sp>
        <p:nvSpPr>
          <p:cNvPr id="13" name="Espace réservé pour une image  2">
            <a:extLst>
              <a:ext uri="{FF2B5EF4-FFF2-40B4-BE49-F238E27FC236}">
                <a16:creationId xmlns:a16="http://schemas.microsoft.com/office/drawing/2014/main" id="{57167C1F-FFC1-4C8F-8C0F-40298EF538A9}"/>
              </a:ext>
            </a:extLst>
          </p:cNvPr>
          <p:cNvSpPr>
            <a:spLocks noGrp="1"/>
          </p:cNvSpPr>
          <p:nvPr>
            <p:ph type="pic" idx="1"/>
          </p:nvPr>
        </p:nvSpPr>
        <p:spPr>
          <a:xfrm>
            <a:off x="7774782" y="1219041"/>
            <a:ext cx="9258300" cy="7798725"/>
          </a:xfrm>
        </p:spPr>
        <p:txBody>
          <a:bodyPr/>
          <a:lstStyle>
            <a:lvl1pPr marL="0" indent="0">
              <a:buNone/>
              <a:defRPr sz="3600">
                <a:latin typeface="Acumin Pro" charset="0"/>
                <a:ea typeface="Acumin Pro" charset="0"/>
                <a:cs typeface="Acumin Pro" charset="0"/>
              </a:defRPr>
            </a:lvl1pPr>
            <a:lvl2pPr marL="514376" indent="0">
              <a:buNone/>
              <a:defRPr sz="3150"/>
            </a:lvl2pPr>
            <a:lvl3pPr marL="1028751" indent="0">
              <a:buNone/>
              <a:defRPr sz="2700"/>
            </a:lvl3pPr>
            <a:lvl4pPr marL="1543127" indent="0">
              <a:buNone/>
              <a:defRPr sz="2250"/>
            </a:lvl4pPr>
            <a:lvl5pPr marL="2057504" indent="0">
              <a:buNone/>
              <a:defRPr sz="2250"/>
            </a:lvl5pPr>
            <a:lvl6pPr marL="2571879" indent="0">
              <a:buNone/>
              <a:defRPr sz="2250"/>
            </a:lvl6pPr>
            <a:lvl7pPr marL="3086255" indent="0">
              <a:buNone/>
              <a:defRPr sz="2250"/>
            </a:lvl7pPr>
            <a:lvl8pPr marL="3600630" indent="0">
              <a:buNone/>
              <a:defRPr sz="2250"/>
            </a:lvl8pPr>
            <a:lvl9pPr marL="4115006" indent="0">
              <a:buNone/>
              <a:defRPr sz="2250"/>
            </a:lvl9pPr>
          </a:lstStyle>
          <a:p>
            <a:endParaRPr lang="fr-FR"/>
          </a:p>
        </p:txBody>
      </p:sp>
      <p:sp>
        <p:nvSpPr>
          <p:cNvPr id="18" name="Espace réservé du texte 3">
            <a:extLst>
              <a:ext uri="{FF2B5EF4-FFF2-40B4-BE49-F238E27FC236}">
                <a16:creationId xmlns:a16="http://schemas.microsoft.com/office/drawing/2014/main" id="{DDA96FA8-CAE6-479E-B3E7-154C332F35F1}"/>
              </a:ext>
            </a:extLst>
          </p:cNvPr>
          <p:cNvSpPr>
            <a:spLocks noGrp="1"/>
          </p:cNvSpPr>
          <p:nvPr>
            <p:ph type="body" sz="half" idx="2"/>
          </p:nvPr>
        </p:nvSpPr>
        <p:spPr>
          <a:xfrm>
            <a:off x="1259684" y="2551217"/>
            <a:ext cx="5898356" cy="6466553"/>
          </a:xfrm>
        </p:spPr>
        <p:txBody>
          <a:bodyPr/>
          <a:lstStyle>
            <a:lvl1pPr marL="0" indent="0">
              <a:buNone/>
              <a:defRPr sz="1800">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Text Placeholder 9">
            <a:extLst>
              <a:ext uri="{FF2B5EF4-FFF2-40B4-BE49-F238E27FC236}">
                <a16:creationId xmlns:a16="http://schemas.microsoft.com/office/drawing/2014/main" id="{E5BD365C-1A6E-4D95-B726-8D99B2F3619A}"/>
              </a:ext>
            </a:extLst>
          </p:cNvPr>
          <p:cNvSpPr>
            <a:spLocks noGrp="1"/>
          </p:cNvSpPr>
          <p:nvPr>
            <p:ph type="body" sz="quarter" idx="14" hasCustomPrompt="1"/>
          </p:nvPr>
        </p:nvSpPr>
        <p:spPr>
          <a:xfrm>
            <a:off x="1254920" y="1219041"/>
            <a:ext cx="5903120" cy="1169193"/>
          </a:xfrm>
        </p:spPr>
        <p:txBody>
          <a:bodyPr>
            <a:normAutofit/>
          </a:bodyPr>
          <a:lstStyle>
            <a:lvl1pPr marL="0" indent="0">
              <a:buNone/>
              <a:defRPr sz="4050"/>
            </a:lvl1pPr>
          </a:lstStyle>
          <a:p>
            <a:pPr lvl="0"/>
            <a:r>
              <a:rPr lang="fr-CA"/>
              <a:t>Modifiez le titre</a:t>
            </a:r>
            <a:endParaRPr lang="en-US"/>
          </a:p>
        </p:txBody>
      </p:sp>
      <p:sp>
        <p:nvSpPr>
          <p:cNvPr id="20" name="Titre 1">
            <a:extLst>
              <a:ext uri="{FF2B5EF4-FFF2-40B4-BE49-F238E27FC236}">
                <a16:creationId xmlns:a16="http://schemas.microsoft.com/office/drawing/2014/main" id="{BA3CC9D6-AEF3-4440-AA29-0A4F4B47CB41}"/>
              </a:ext>
            </a:extLst>
          </p:cNvPr>
          <p:cNvSpPr>
            <a:spLocks noGrp="1"/>
          </p:cNvSpPr>
          <p:nvPr>
            <p:ph type="title" hasCustomPrompt="1"/>
          </p:nvPr>
        </p:nvSpPr>
        <p:spPr>
          <a:xfrm>
            <a:off x="611052" y="66936"/>
            <a:ext cx="16459200" cy="822960"/>
          </a:xfrm>
        </p:spPr>
        <p:txBody>
          <a:bodyPr anchor="ctr">
            <a:noAutofit/>
          </a:bodyPr>
          <a:lstStyle>
            <a:lvl1pPr marL="0" marR="0" indent="0" algn="l" defTabSz="1028751" rtl="0" eaLnBrk="1" fontAlgn="auto" latinLnBrk="0" hangingPunct="1">
              <a:lnSpc>
                <a:spcPct val="90000"/>
              </a:lnSpc>
              <a:spcBef>
                <a:spcPct val="0"/>
              </a:spcBef>
              <a:spcAft>
                <a:spcPts val="0"/>
              </a:spcAft>
              <a:buClrTx/>
              <a:buSzTx/>
              <a:buFontTx/>
              <a:buNone/>
              <a:tabLst/>
              <a:defRPr sz="4050" baseline="0">
                <a:solidFill>
                  <a:schemeClr val="bg1"/>
                </a:solidFill>
                <a:latin typeface="Acumin Pro" charset="0"/>
                <a:ea typeface="Acumin Pro" charset="0"/>
                <a:cs typeface="Acumin Pro" charset="0"/>
              </a:defRPr>
            </a:lvl1pPr>
          </a:lstStyle>
          <a:p>
            <a:r>
              <a:rPr lang="fr-FR"/>
              <a:t>Slide </a:t>
            </a:r>
            <a:r>
              <a:rPr lang="fr-FR" err="1"/>
              <a:t>Title</a:t>
            </a:r>
            <a:endParaRPr lang="fr-FR"/>
          </a:p>
        </p:txBody>
      </p:sp>
    </p:spTree>
    <p:extLst>
      <p:ext uri="{BB962C8B-B14F-4D97-AF65-F5344CB8AC3E}">
        <p14:creationId xmlns:p14="http://schemas.microsoft.com/office/powerpoint/2010/main" val="261691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A9DF6A4C-91DC-4E40-9358-7A89CDBD3252}"/>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18" t="1" r="6696" b="-6563"/>
          <a:stretch/>
        </p:blipFill>
        <p:spPr>
          <a:xfrm>
            <a:off x="2" y="7039831"/>
            <a:ext cx="18311243" cy="2316143"/>
          </a:xfrm>
          <a:prstGeom prst="rect">
            <a:avLst/>
          </a:prstGeom>
          <a:noFill/>
          <a:effectLst/>
        </p:spPr>
      </p:pic>
      <p:sp>
        <p:nvSpPr>
          <p:cNvPr id="14" name="Rectangle à coins arrondis 13"/>
          <p:cNvSpPr/>
          <p:nvPr userDrawn="1"/>
        </p:nvSpPr>
        <p:spPr>
          <a:xfrm>
            <a:off x="5374724" y="6927827"/>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3" name="Espace réservé de la date 2"/>
          <p:cNvSpPr>
            <a:spLocks noGrp="1"/>
          </p:cNvSpPr>
          <p:nvPr>
            <p:ph type="dt" sz="half" idx="10"/>
          </p:nvPr>
        </p:nvSpPr>
        <p:spPr/>
        <p:txBody>
          <a:bodyPr/>
          <a:lstStyle/>
          <a:p>
            <a:fld id="{D334A13D-1FD2-F64D-8704-7787745F7729}" type="datetimeFigureOut">
              <a:rPr lang="fr-FR" smtClean="0"/>
              <a:pPr/>
              <a:t>15/06/2023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6F259AC-1F15-5D4F-806A-96C35C9A611F}" type="slidenum">
              <a:rPr lang="fr-FR" smtClean="0"/>
              <a:pPr/>
              <a:t>‹N°›</a:t>
            </a:fld>
            <a:endParaRPr lang="fr-FR"/>
          </a:p>
        </p:txBody>
      </p:sp>
      <p:sp>
        <p:nvSpPr>
          <p:cNvPr id="7" name="Rectangle à coins arrondis 6"/>
          <p:cNvSpPr/>
          <p:nvPr userDrawn="1"/>
        </p:nvSpPr>
        <p:spPr>
          <a:xfrm>
            <a:off x="5374727" y="3307296"/>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0" name="Rectangle à coins arrondis 9"/>
          <p:cNvSpPr/>
          <p:nvPr userDrawn="1"/>
        </p:nvSpPr>
        <p:spPr>
          <a:xfrm>
            <a:off x="5374727" y="4218794"/>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1" name="ZoneTexte 10"/>
          <p:cNvSpPr txBox="1"/>
          <p:nvPr userDrawn="1"/>
        </p:nvSpPr>
        <p:spPr>
          <a:xfrm>
            <a:off x="5473003" y="5804211"/>
            <a:ext cx="7221071" cy="511550"/>
          </a:xfrm>
          <a:prstGeom prst="rect">
            <a:avLst/>
          </a:prstGeom>
          <a:noFill/>
        </p:spPr>
        <p:txBody>
          <a:bodyPr wrap="square" rtlCol="0" anchor="ctr">
            <a:spAutoFit/>
          </a:bodyPr>
          <a:lstStyle/>
          <a:p>
            <a:pPr algn="l">
              <a:lnSpc>
                <a:spcPct val="150000"/>
              </a:lnSpc>
            </a:pPr>
            <a:r>
              <a:rPr lang="en-AU" sz="2025" b="0" noProof="0">
                <a:solidFill>
                  <a:schemeClr val="bg1"/>
                </a:solidFill>
                <a:latin typeface="Acumin Pro" charset="0"/>
                <a:ea typeface="Acumin Pro" charset="0"/>
                <a:cs typeface="Acumin Pro" charset="0"/>
              </a:rPr>
              <a:t>Tittle</a:t>
            </a:r>
          </a:p>
        </p:txBody>
      </p:sp>
      <p:sp>
        <p:nvSpPr>
          <p:cNvPr id="12" name="Rectangle à coins arrondis 11"/>
          <p:cNvSpPr/>
          <p:nvPr userDrawn="1"/>
        </p:nvSpPr>
        <p:spPr>
          <a:xfrm>
            <a:off x="5374724" y="5100951"/>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3" name="Rectangle à coins arrondis 12"/>
          <p:cNvSpPr/>
          <p:nvPr userDrawn="1"/>
        </p:nvSpPr>
        <p:spPr>
          <a:xfrm>
            <a:off x="5374724" y="6041789"/>
            <a:ext cx="7560000" cy="594000"/>
          </a:xfrm>
          <a:prstGeom prst="roundRect">
            <a:avLst/>
          </a:prstGeom>
          <a:solidFill>
            <a:srgbClr val="0042A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25"/>
          </a:p>
        </p:txBody>
      </p:sp>
      <p:sp>
        <p:nvSpPr>
          <p:cNvPr id="15" name="Espace réservé du texte 3">
            <a:extLst>
              <a:ext uri="{FF2B5EF4-FFF2-40B4-BE49-F238E27FC236}">
                <a16:creationId xmlns:a16="http://schemas.microsoft.com/office/drawing/2014/main" id="{0745D57D-2D90-415E-8468-29D9A6CD084F}"/>
              </a:ext>
            </a:extLst>
          </p:cNvPr>
          <p:cNvSpPr>
            <a:spLocks noGrp="1"/>
          </p:cNvSpPr>
          <p:nvPr>
            <p:ph type="body" sz="half" idx="2"/>
          </p:nvPr>
        </p:nvSpPr>
        <p:spPr>
          <a:xfrm>
            <a:off x="5374732" y="3404039"/>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8" name="Espace réservé du texte 3">
            <a:extLst>
              <a:ext uri="{FF2B5EF4-FFF2-40B4-BE49-F238E27FC236}">
                <a16:creationId xmlns:a16="http://schemas.microsoft.com/office/drawing/2014/main" id="{A3AEC438-2360-405B-9982-399C32D93E24}"/>
              </a:ext>
            </a:extLst>
          </p:cNvPr>
          <p:cNvSpPr>
            <a:spLocks noGrp="1"/>
          </p:cNvSpPr>
          <p:nvPr>
            <p:ph type="body" sz="half" idx="13"/>
          </p:nvPr>
        </p:nvSpPr>
        <p:spPr>
          <a:xfrm>
            <a:off x="5363584" y="4307302"/>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id="{EB8DC6C0-1F02-4765-84DE-7C9F18F42E02}"/>
              </a:ext>
            </a:extLst>
          </p:cNvPr>
          <p:cNvSpPr>
            <a:spLocks noGrp="1"/>
          </p:cNvSpPr>
          <p:nvPr>
            <p:ph type="body" sz="half" idx="14"/>
          </p:nvPr>
        </p:nvSpPr>
        <p:spPr>
          <a:xfrm>
            <a:off x="5374733" y="5171394"/>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20" name="Espace réservé du texte 3">
            <a:extLst>
              <a:ext uri="{FF2B5EF4-FFF2-40B4-BE49-F238E27FC236}">
                <a16:creationId xmlns:a16="http://schemas.microsoft.com/office/drawing/2014/main" id="{15F156B0-BCCD-4C7E-BA25-893FFC3F3296}"/>
              </a:ext>
            </a:extLst>
          </p:cNvPr>
          <p:cNvSpPr>
            <a:spLocks noGrp="1"/>
          </p:cNvSpPr>
          <p:nvPr>
            <p:ph type="body" sz="half" idx="15"/>
          </p:nvPr>
        </p:nvSpPr>
        <p:spPr>
          <a:xfrm>
            <a:off x="5363584" y="6104488"/>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id="{94FF103D-F576-40E4-8AD6-F1640BD3EA48}"/>
              </a:ext>
            </a:extLst>
          </p:cNvPr>
          <p:cNvSpPr>
            <a:spLocks noGrp="1"/>
          </p:cNvSpPr>
          <p:nvPr>
            <p:ph type="body" sz="half" idx="16"/>
          </p:nvPr>
        </p:nvSpPr>
        <p:spPr>
          <a:xfrm>
            <a:off x="5374733" y="7024577"/>
            <a:ext cx="7559999" cy="471215"/>
          </a:xfrm>
        </p:spPr>
        <p:txBody>
          <a:bodyPr>
            <a:normAutofit/>
          </a:bodyPr>
          <a:lstStyle>
            <a:lvl1pPr marL="0" indent="0" algn="ctr">
              <a:buNone/>
              <a:defRPr sz="1575" b="1">
                <a:solidFill>
                  <a:schemeClr val="bg1"/>
                </a:solidFill>
                <a:latin typeface="Acumin Pro" charset="0"/>
                <a:ea typeface="Acumin Pro" charset="0"/>
                <a:cs typeface="Acumin Pro" charset="0"/>
              </a:defRPr>
            </a:lvl1pPr>
            <a:lvl2pPr marL="514376" indent="0">
              <a:buNone/>
              <a:defRPr sz="1575"/>
            </a:lvl2pPr>
            <a:lvl3pPr marL="1028751" indent="0">
              <a:buNone/>
              <a:defRPr sz="1350"/>
            </a:lvl3pPr>
            <a:lvl4pPr marL="1543127" indent="0">
              <a:buNone/>
              <a:defRPr sz="1125"/>
            </a:lvl4pPr>
            <a:lvl5pPr marL="2057504" indent="0">
              <a:buNone/>
              <a:defRPr sz="1125"/>
            </a:lvl5pPr>
            <a:lvl6pPr marL="2571879" indent="0">
              <a:buNone/>
              <a:defRPr sz="1125"/>
            </a:lvl6pPr>
            <a:lvl7pPr marL="3086255" indent="0">
              <a:buNone/>
              <a:defRPr sz="1125"/>
            </a:lvl7pPr>
            <a:lvl8pPr marL="3600630" indent="0">
              <a:buNone/>
              <a:defRPr sz="1125"/>
            </a:lvl8pPr>
            <a:lvl9pPr marL="4115006" indent="0">
              <a:buNone/>
              <a:defRPr sz="1125"/>
            </a:lvl9pPr>
          </a:lstStyle>
          <a:p>
            <a:pPr lvl="0"/>
            <a:r>
              <a:rPr lang="fr-FR"/>
              <a:t>Cliquez pour modifier les styles du texte du masque</a:t>
            </a:r>
          </a:p>
        </p:txBody>
      </p:sp>
      <p:pic>
        <p:nvPicPr>
          <p:cNvPr id="8" name="Picture 7" descr="A picture containing object&#10;&#10;Description automatically generated">
            <a:extLst>
              <a:ext uri="{FF2B5EF4-FFF2-40B4-BE49-F238E27FC236}">
                <a16:creationId xmlns:a16="http://schemas.microsoft.com/office/drawing/2014/main" id="{8E0F1808-1FE6-4F08-B2F9-417C3C0A6F3D}"/>
              </a:ext>
            </a:extLst>
          </p:cNvPr>
          <p:cNvPicPr>
            <a:picLocks noChangeAspect="1"/>
          </p:cNvPicPr>
          <p:nvPr userDrawn="1"/>
        </p:nvPicPr>
        <p:blipFill>
          <a:blip r:embed="rId3"/>
          <a:stretch>
            <a:fillRect/>
          </a:stretch>
        </p:blipFill>
        <p:spPr>
          <a:xfrm>
            <a:off x="5148067" y="903231"/>
            <a:ext cx="7991873" cy="1490475"/>
          </a:xfrm>
          <a:prstGeom prst="rect">
            <a:avLst/>
          </a:prstGeom>
        </p:spPr>
      </p:pic>
    </p:spTree>
    <p:extLst>
      <p:ext uri="{BB962C8B-B14F-4D97-AF65-F5344CB8AC3E}">
        <p14:creationId xmlns:p14="http://schemas.microsoft.com/office/powerpoint/2010/main" val="33351733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016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9" name="Rectangle 8"/>
          <p:cNvSpPr/>
          <p:nvPr userDrawn="1"/>
        </p:nvSpPr>
        <p:spPr>
          <a:xfrm>
            <a:off x="0" y="5727700"/>
            <a:ext cx="3962400" cy="390822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6"/>
          <p:cNvSpPr/>
          <p:nvPr userDrawn="1"/>
        </p:nvSpPr>
        <p:spPr>
          <a:xfrm rot="16200000">
            <a:off x="10418912" y="-6472092"/>
            <a:ext cx="1421156" cy="143170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itle 1"/>
          <p:cNvSpPr>
            <a:spLocks noGrp="1"/>
          </p:cNvSpPr>
          <p:nvPr>
            <p:ph type="title" hasCustomPrompt="1"/>
          </p:nvPr>
        </p:nvSpPr>
        <p:spPr>
          <a:xfrm>
            <a:off x="4226562" y="19047"/>
            <a:ext cx="13068300" cy="1377954"/>
          </a:xfrm>
        </p:spPr>
        <p:txBody>
          <a:bodyPr>
            <a:normAutofit/>
          </a:bodyPr>
          <a:lstStyle>
            <a:lvl1pPr>
              <a:defRPr sz="4200">
                <a:solidFill>
                  <a:srgbClr val="002060"/>
                </a:solidFill>
                <a:latin typeface="Malgun Gothic" panose="020B0503020000020004" pitchFamily="34" charset="-127"/>
                <a:ea typeface="Malgun Gothic" panose="020B0503020000020004" pitchFamily="34" charset="-127"/>
                <a:cs typeface="Lucida Sans Unicode" panose="020B0602030504020204" pitchFamily="34" charset="0"/>
              </a:defRPr>
            </a:lvl1pPr>
          </a:lstStyle>
          <a:p>
            <a:r>
              <a:rPr lang="en-US"/>
              <a:t>CLICK TO EDIT MASTER TITLE STYLE</a:t>
            </a:r>
          </a:p>
        </p:txBody>
      </p:sp>
      <p:sp>
        <p:nvSpPr>
          <p:cNvPr id="3" name="Content Placeholder 2"/>
          <p:cNvSpPr>
            <a:spLocks noGrp="1"/>
          </p:cNvSpPr>
          <p:nvPr>
            <p:ph idx="1"/>
          </p:nvPr>
        </p:nvSpPr>
        <p:spPr>
          <a:xfrm>
            <a:off x="4226562" y="1696724"/>
            <a:ext cx="13068300" cy="7538246"/>
          </a:xfrm>
        </p:spPr>
        <p:txBody>
          <a:bodyPr/>
          <a:lstStyle>
            <a:lvl1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1pPr>
            <a:lvl2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2pPr>
            <a:lvl3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3pPr>
            <a:lvl4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4pPr>
            <a:lvl5pPr>
              <a:defRPr>
                <a:solidFill>
                  <a:schemeClr val="bg2">
                    <a:lumMod val="25000"/>
                  </a:schemeClr>
                </a:solidFill>
                <a:latin typeface="Malgun Gothic" panose="020B0503020000020004" pitchFamily="34" charset="-127"/>
                <a:ea typeface="Malgun Gothic" panose="020B0503020000020004" pitchFamily="34" charset="-127"/>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635925"/>
            <a:ext cx="18288000" cy="668436"/>
          </a:xfrm>
          <a:prstGeom prst="rect">
            <a:avLst/>
          </a:prstGeom>
          <a:solidFill>
            <a:srgbClr val="FFAD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endParaRPr lang="en-US" sz="2025"/>
          </a:p>
        </p:txBody>
      </p:sp>
      <p:sp>
        <p:nvSpPr>
          <p:cNvPr id="11" name="Text Placeholder 10"/>
          <p:cNvSpPr>
            <a:spLocks noGrp="1"/>
          </p:cNvSpPr>
          <p:nvPr>
            <p:ph type="body" sz="quarter" idx="10" hasCustomPrompt="1"/>
          </p:nvPr>
        </p:nvSpPr>
        <p:spPr>
          <a:xfrm>
            <a:off x="314965" y="6324604"/>
            <a:ext cx="3484880" cy="1969295"/>
          </a:xfrm>
        </p:spPr>
        <p:txBody>
          <a:bodyPr>
            <a:noAutofit/>
          </a:bodyPr>
          <a:lstStyle>
            <a:lvl1pPr marL="0" indent="0">
              <a:buNone/>
              <a:defRPr sz="2100">
                <a:solidFill>
                  <a:srgbClr val="002060"/>
                </a:solidFill>
                <a:latin typeface="Lucida Sans Unicode" panose="020B0602030504020204" pitchFamily="34" charset="0"/>
                <a:cs typeface="Lucida Sans Unicode" panose="020B0602030504020204" pitchFamily="34" charset="0"/>
              </a:defRPr>
            </a:lvl1pPr>
          </a:lstStyle>
          <a:p>
            <a:pPr lvl="0"/>
            <a:r>
              <a:rPr lang="en-US"/>
              <a:t>CLICK TO EDIT MASTER TEXT STYLES</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0320" y="927282"/>
            <a:ext cx="4003040" cy="5244921"/>
          </a:xfrm>
          <a:prstGeom prst="rect">
            <a:avLst/>
          </a:prstGeom>
        </p:spPr>
      </p:pic>
    </p:spTree>
    <p:extLst>
      <p:ext uri="{BB962C8B-B14F-4D97-AF65-F5344CB8AC3E}">
        <p14:creationId xmlns:p14="http://schemas.microsoft.com/office/powerpoint/2010/main" val="3845716210"/>
      </p:ext>
    </p:extLst>
  </p:cSld>
  <p:clrMapOvr>
    <a:masterClrMapping/>
  </p:clrMapOvr>
  <p:extLst>
    <p:ext uri="{DCECCB84-F9BA-43D5-87BE-67443E8EF086}">
      <p15:sldGuideLst xmlns:p15="http://schemas.microsoft.com/office/powerpoint/2012/main">
        <p15:guide id="1" orient="horz" pos="2592">
          <p15:clr>
            <a:srgbClr val="FBAE40"/>
          </p15:clr>
        </p15:guide>
        <p15:guide id="2" pos="3840">
          <p15:clr>
            <a:srgbClr val="FBAE40"/>
          </p15:clr>
        </p15:guide>
        <p15:guide id="3" orient="horz" pos="384">
          <p15:clr>
            <a:srgbClr val="FBAE40"/>
          </p15:clr>
        </p15:guide>
        <p15:guide id="4" pos="12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Picture Placeholder 22"/>
          <p:cNvSpPr>
            <a:spLocks noGrp="1"/>
          </p:cNvSpPr>
          <p:nvPr>
            <p:ph type="pic" sz="quarter" idx="26" hasCustomPrompt="1"/>
          </p:nvPr>
        </p:nvSpPr>
        <p:spPr>
          <a:xfrm>
            <a:off x="13003080" y="7499241"/>
            <a:ext cx="2231946" cy="222416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a:lstStyle>
            <a:lvl1pPr marL="0" indent="0">
              <a:buNone/>
              <a:defRPr/>
            </a:lvl1pPr>
          </a:lstStyle>
          <a:p>
            <a:r>
              <a:rPr lang="en-US"/>
              <a:t> </a:t>
            </a:r>
          </a:p>
        </p:txBody>
      </p:sp>
      <p:sp>
        <p:nvSpPr>
          <p:cNvPr id="16" name="Picture Placeholder 22"/>
          <p:cNvSpPr>
            <a:spLocks noGrp="1"/>
          </p:cNvSpPr>
          <p:nvPr>
            <p:ph type="pic" sz="quarter" idx="24" hasCustomPrompt="1"/>
          </p:nvPr>
        </p:nvSpPr>
        <p:spPr>
          <a:xfrm>
            <a:off x="14997192" y="2703294"/>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4" name="Picture Placeholder 22"/>
          <p:cNvSpPr>
            <a:spLocks noGrp="1"/>
          </p:cNvSpPr>
          <p:nvPr>
            <p:ph type="pic" sz="quarter" idx="22" hasCustomPrompt="1"/>
          </p:nvPr>
        </p:nvSpPr>
        <p:spPr>
          <a:xfrm>
            <a:off x="8056534" y="4149024"/>
            <a:ext cx="5925677" cy="590501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a:lstStyle>
            <a:lvl1pPr marL="0" indent="0">
              <a:buNone/>
              <a:defRPr/>
            </a:lvl1pPr>
          </a:lstStyle>
          <a:p>
            <a:r>
              <a:rPr lang="en-US"/>
              <a:t> </a:t>
            </a:r>
          </a:p>
        </p:txBody>
      </p:sp>
      <p:sp>
        <p:nvSpPr>
          <p:cNvPr id="13" name="Picture Placeholder 22"/>
          <p:cNvSpPr>
            <a:spLocks noGrp="1"/>
          </p:cNvSpPr>
          <p:nvPr>
            <p:ph type="pic" sz="quarter" idx="21" hasCustomPrompt="1"/>
          </p:nvPr>
        </p:nvSpPr>
        <p:spPr>
          <a:xfrm>
            <a:off x="11127784" y="212454"/>
            <a:ext cx="5090864" cy="5073114"/>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effectLst>
            <a:outerShdw blurRad="101600" dist="76200" dir="8100000" algn="tr" rotWithShape="0">
              <a:prstClr val="black">
                <a:alpha val="40000"/>
              </a:prstClr>
            </a:outerShdw>
          </a:effectLst>
        </p:spPr>
        <p:txBody>
          <a:bodyPr/>
          <a:lstStyle/>
          <a:p>
            <a:fld id="{631A189E-1EE5-48E2-A2DF-ACA313D05DC1}" type="slidenum">
              <a:rPr lang="en-US" smtClean="0"/>
              <a:t>‹N°›</a:t>
            </a:fld>
            <a:endParaRPr lang="en-US"/>
          </a:p>
        </p:txBody>
      </p:sp>
      <p:sp>
        <p:nvSpPr>
          <p:cNvPr id="12" name="Picture Placeholder 22"/>
          <p:cNvSpPr>
            <a:spLocks noGrp="1"/>
          </p:cNvSpPr>
          <p:nvPr>
            <p:ph type="pic" sz="quarter" idx="20" hasCustomPrompt="1"/>
          </p:nvPr>
        </p:nvSpPr>
        <p:spPr>
          <a:xfrm>
            <a:off x="8836380" y="2749098"/>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7" name="Picture Placeholder 22"/>
          <p:cNvSpPr>
            <a:spLocks noGrp="1"/>
          </p:cNvSpPr>
          <p:nvPr>
            <p:ph type="pic" sz="quarter" idx="25" hasCustomPrompt="1"/>
          </p:nvPr>
        </p:nvSpPr>
        <p:spPr>
          <a:xfrm>
            <a:off x="14478003" y="5244240"/>
            <a:ext cx="4305621" cy="4290609"/>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405139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6000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800" fill="hold"/>
                                        <p:tgtEl>
                                          <p:spTgt spid="13"/>
                                        </p:tgtEl>
                                        <p:attrNameLst>
                                          <p:attrName>ppt_x</p:attrName>
                                        </p:attrNameLst>
                                      </p:cBhvr>
                                      <p:tavLst>
                                        <p:tav tm="0">
                                          <p:val>
                                            <p:strVal val="1+#ppt_w/2"/>
                                          </p:val>
                                        </p:tav>
                                        <p:tav tm="100000">
                                          <p:val>
                                            <p:strVal val="#ppt_x"/>
                                          </p:val>
                                        </p:tav>
                                      </p:tavLst>
                                    </p:anim>
                                    <p:anim calcmode="lin" valueType="num">
                                      <p:cBhvr additive="base">
                                        <p:cTn id="8" dur="8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decel="60000" fill="hold" grpId="0" nodeType="withEffect">
                                  <p:stCondLst>
                                    <p:cond delay="10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900" fill="hold"/>
                                        <p:tgtEl>
                                          <p:spTgt spid="16"/>
                                        </p:tgtEl>
                                        <p:attrNameLst>
                                          <p:attrName>ppt_x</p:attrName>
                                        </p:attrNameLst>
                                      </p:cBhvr>
                                      <p:tavLst>
                                        <p:tav tm="0">
                                          <p:val>
                                            <p:strVal val="1+#ppt_w/2"/>
                                          </p:val>
                                        </p:tav>
                                        <p:tav tm="100000">
                                          <p:val>
                                            <p:strVal val="#ppt_x"/>
                                          </p:val>
                                        </p:tav>
                                      </p:tavLst>
                                    </p:anim>
                                    <p:anim calcmode="lin" valueType="num">
                                      <p:cBhvr additive="base">
                                        <p:cTn id="12" dur="9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6" decel="60000" fill="hold" grpId="0" nodeType="withEffect">
                                  <p:stCondLst>
                                    <p:cond delay="10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800" fill="hold"/>
                                        <p:tgtEl>
                                          <p:spTgt spid="18"/>
                                        </p:tgtEl>
                                        <p:attrNameLst>
                                          <p:attrName>ppt_x</p:attrName>
                                        </p:attrNameLst>
                                      </p:cBhvr>
                                      <p:tavLst>
                                        <p:tav tm="0">
                                          <p:val>
                                            <p:strVal val="1+#ppt_w/2"/>
                                          </p:val>
                                        </p:tav>
                                        <p:tav tm="100000">
                                          <p:val>
                                            <p:strVal val="#ppt_x"/>
                                          </p:val>
                                        </p:tav>
                                      </p:tavLst>
                                    </p:anim>
                                    <p:anim calcmode="lin" valueType="num">
                                      <p:cBhvr additive="base">
                                        <p:cTn id="16" dur="8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2" decel="60000" fill="hold" grpId="0" nodeType="withEffect">
                                  <p:stCondLst>
                                    <p:cond delay="11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900" fill="hold"/>
                                        <p:tgtEl>
                                          <p:spTgt spid="14"/>
                                        </p:tgtEl>
                                        <p:attrNameLst>
                                          <p:attrName>ppt_x</p:attrName>
                                        </p:attrNameLst>
                                      </p:cBhvr>
                                      <p:tavLst>
                                        <p:tav tm="0">
                                          <p:val>
                                            <p:strVal val="0-#ppt_w/2"/>
                                          </p:val>
                                        </p:tav>
                                        <p:tav tm="100000">
                                          <p:val>
                                            <p:strVal val="#ppt_x"/>
                                          </p:val>
                                        </p:tav>
                                      </p:tavLst>
                                    </p:anim>
                                    <p:anim calcmode="lin" valueType="num">
                                      <p:cBhvr additive="base">
                                        <p:cTn id="20" dur="9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6" decel="60000" fill="hold" grpId="0"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800" fill="hold"/>
                                        <p:tgtEl>
                                          <p:spTgt spid="17"/>
                                        </p:tgtEl>
                                        <p:attrNameLst>
                                          <p:attrName>ppt_x</p:attrName>
                                        </p:attrNameLst>
                                      </p:cBhvr>
                                      <p:tavLst>
                                        <p:tav tm="0">
                                          <p:val>
                                            <p:strVal val="1+#ppt_w/2"/>
                                          </p:val>
                                        </p:tav>
                                        <p:tav tm="100000">
                                          <p:val>
                                            <p:strVal val="#ppt_x"/>
                                          </p:val>
                                        </p:tav>
                                      </p:tavLst>
                                    </p:anim>
                                    <p:anim calcmode="lin" valueType="num">
                                      <p:cBhvr additive="base">
                                        <p:cTn id="24" dur="8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12" decel="60000" fill="hold" grpId="0" nodeType="withEffect">
                                  <p:stCondLst>
                                    <p:cond delay="11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900" fill="hold"/>
                                        <p:tgtEl>
                                          <p:spTgt spid="12"/>
                                        </p:tgtEl>
                                        <p:attrNameLst>
                                          <p:attrName>ppt_x</p:attrName>
                                        </p:attrNameLst>
                                      </p:cBhvr>
                                      <p:tavLst>
                                        <p:tav tm="0">
                                          <p:val>
                                            <p:strVal val="0-#ppt_w/2"/>
                                          </p:val>
                                        </p:tav>
                                        <p:tav tm="100000">
                                          <p:val>
                                            <p:strVal val="#ppt_x"/>
                                          </p:val>
                                        </p:tav>
                                      </p:tavLst>
                                    </p:anim>
                                    <p:anim calcmode="lin" valueType="num">
                                      <p:cBhvr additive="base">
                                        <p:cTn id="28" dur="9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4" grpId="0" animBg="1"/>
      <p:bldP spid="13" grpId="0" animBg="1"/>
      <p:bldP spid="12" grpId="0" animBg="1"/>
      <p:bldP spid="1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1" name="Rectangle 10"/>
          <p:cNvSpPr/>
          <p:nvPr userDrawn="1"/>
        </p:nvSpPr>
        <p:spPr>
          <a:xfrm rot="19166587" flipH="1" flipV="1">
            <a:off x="2435598" y="3747240"/>
            <a:ext cx="20659782" cy="11373813"/>
          </a:xfrm>
          <a:custGeom>
            <a:avLst/>
            <a:gdLst/>
            <a:ahLst/>
            <a:cxnLst/>
            <a:rect l="l" t="t" r="r" b="b"/>
            <a:pathLst>
              <a:path w="10329891" h="5686907">
                <a:moveTo>
                  <a:pt x="10329890" y="32492"/>
                </a:moveTo>
                <a:lnTo>
                  <a:pt x="10291923" y="0"/>
                </a:lnTo>
                <a:lnTo>
                  <a:pt x="10329891" y="1"/>
                </a:lnTo>
                <a:cubicBezTo>
                  <a:pt x="10329890" y="10832"/>
                  <a:pt x="10329890" y="21662"/>
                  <a:pt x="10329890" y="32492"/>
                </a:cubicBezTo>
                <a:close/>
                <a:moveTo>
                  <a:pt x="1227492" y="5686907"/>
                </a:moveTo>
                <a:lnTo>
                  <a:pt x="0" y="4636420"/>
                </a:lnTo>
                <a:lnTo>
                  <a:pt x="3346969" y="725493"/>
                </a:lnTo>
                <a:lnTo>
                  <a:pt x="9125132" y="5670442"/>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algn="ctr"/>
            <a:endParaRPr lang="en-US" sz="3000"/>
          </a:p>
        </p:txBody>
      </p:sp>
      <p:sp>
        <p:nvSpPr>
          <p:cNvPr id="6" name="Picture Placeholder 22"/>
          <p:cNvSpPr>
            <a:spLocks noGrp="1"/>
          </p:cNvSpPr>
          <p:nvPr>
            <p:ph type="pic" sz="quarter" idx="21" hasCustomPrompt="1"/>
          </p:nvPr>
        </p:nvSpPr>
        <p:spPr>
          <a:xfrm>
            <a:off x="3852045" y="4745721"/>
            <a:ext cx="5139558" cy="5122182"/>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4" name="Picture Placeholder 22"/>
          <p:cNvSpPr>
            <a:spLocks noGrp="1"/>
          </p:cNvSpPr>
          <p:nvPr>
            <p:ph type="pic" sz="quarter" idx="23" hasCustomPrompt="1"/>
          </p:nvPr>
        </p:nvSpPr>
        <p:spPr>
          <a:xfrm>
            <a:off x="7411296" y="3637432"/>
            <a:ext cx="3135681" cy="312508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5" name="Picture Placeholder 22"/>
          <p:cNvSpPr>
            <a:spLocks noGrp="1"/>
          </p:cNvSpPr>
          <p:nvPr>
            <p:ph type="pic" sz="quarter" idx="24" hasCustomPrompt="1"/>
          </p:nvPr>
        </p:nvSpPr>
        <p:spPr>
          <a:xfrm>
            <a:off x="8881245" y="419103"/>
            <a:ext cx="5139558" cy="5122182"/>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 name="connsiteX0" fmla="*/ 0 w 2489852"/>
              <a:gd name="connsiteY0" fmla="*/ 1153404 h 2474860"/>
              <a:gd name="connsiteX1" fmla="*/ 1354248 w 2489852"/>
              <a:gd name="connsiteY1" fmla="*/ 0 h 2474860"/>
              <a:gd name="connsiteX2" fmla="*/ 2489852 w 2489852"/>
              <a:gd name="connsiteY2" fmla="*/ 1309815 h 2474860"/>
              <a:gd name="connsiteX3" fmla="*/ 1130073 w 2489852"/>
              <a:gd name="connsiteY3" fmla="*/ 2474860 h 2474860"/>
              <a:gd name="connsiteX4" fmla="*/ 0 w 2489852"/>
              <a:gd name="connsiteY4" fmla="*/ 1153404 h 2474860"/>
              <a:gd name="connsiteX0" fmla="*/ 0 w 2489852"/>
              <a:gd name="connsiteY0" fmla="*/ 1152942 h 2474398"/>
              <a:gd name="connsiteX1" fmla="*/ 1360096 w 2489852"/>
              <a:gd name="connsiteY1" fmla="*/ 0 h 2474398"/>
              <a:gd name="connsiteX2" fmla="*/ 2489852 w 2489852"/>
              <a:gd name="connsiteY2" fmla="*/ 1309353 h 2474398"/>
              <a:gd name="connsiteX3" fmla="*/ 1130073 w 2489852"/>
              <a:gd name="connsiteY3" fmla="*/ 2474398 h 2474398"/>
              <a:gd name="connsiteX4" fmla="*/ 0 w 2489852"/>
              <a:gd name="connsiteY4" fmla="*/ 1152942 h 2474398"/>
              <a:gd name="connsiteX0" fmla="*/ 0 w 2255539"/>
              <a:gd name="connsiteY0" fmla="*/ 1152942 h 2474398"/>
              <a:gd name="connsiteX1" fmla="*/ 1360096 w 2255539"/>
              <a:gd name="connsiteY1" fmla="*/ 0 h 2474398"/>
              <a:gd name="connsiteX2" fmla="*/ 2255539 w 2255539"/>
              <a:gd name="connsiteY2" fmla="*/ 1342068 h 2474398"/>
              <a:gd name="connsiteX3" fmla="*/ 1130073 w 2255539"/>
              <a:gd name="connsiteY3" fmla="*/ 2474398 h 2474398"/>
              <a:gd name="connsiteX4" fmla="*/ 0 w 2255539"/>
              <a:gd name="connsiteY4" fmla="*/ 1152942 h 2474398"/>
              <a:gd name="connsiteX0" fmla="*/ 0 w 2482005"/>
              <a:gd name="connsiteY0" fmla="*/ 1152942 h 2474398"/>
              <a:gd name="connsiteX1" fmla="*/ 1360096 w 2482005"/>
              <a:gd name="connsiteY1" fmla="*/ 0 h 2474398"/>
              <a:gd name="connsiteX2" fmla="*/ 2482005 w 2482005"/>
              <a:gd name="connsiteY2" fmla="*/ 1316050 h 2474398"/>
              <a:gd name="connsiteX3" fmla="*/ 1130073 w 2482005"/>
              <a:gd name="connsiteY3" fmla="*/ 2474398 h 2474398"/>
              <a:gd name="connsiteX4" fmla="*/ 0 w 2482005"/>
              <a:gd name="connsiteY4" fmla="*/ 1152942 h 2474398"/>
              <a:gd name="connsiteX0" fmla="*/ 0 w 2482005"/>
              <a:gd name="connsiteY0" fmla="*/ 1022935 h 2344391"/>
              <a:gd name="connsiteX1" fmla="*/ 1276650 w 2482005"/>
              <a:gd name="connsiteY1" fmla="*/ 0 h 2344391"/>
              <a:gd name="connsiteX2" fmla="*/ 2482005 w 2482005"/>
              <a:gd name="connsiteY2" fmla="*/ 1186043 h 2344391"/>
              <a:gd name="connsiteX3" fmla="*/ 1130073 w 2482005"/>
              <a:gd name="connsiteY3" fmla="*/ 2344391 h 2344391"/>
              <a:gd name="connsiteX4" fmla="*/ 0 w 2482005"/>
              <a:gd name="connsiteY4" fmla="*/ 1022935 h 2344391"/>
              <a:gd name="connsiteX0" fmla="*/ 0 w 2482005"/>
              <a:gd name="connsiteY0" fmla="*/ 1150327 h 2471783"/>
              <a:gd name="connsiteX1" fmla="*/ 1362329 w 2482005"/>
              <a:gd name="connsiteY1" fmla="*/ 0 h 2471783"/>
              <a:gd name="connsiteX2" fmla="*/ 2482005 w 2482005"/>
              <a:gd name="connsiteY2" fmla="*/ 1313435 h 2471783"/>
              <a:gd name="connsiteX3" fmla="*/ 1130073 w 2482005"/>
              <a:gd name="connsiteY3" fmla="*/ 2471783 h 2471783"/>
              <a:gd name="connsiteX4" fmla="*/ 0 w 2482005"/>
              <a:gd name="connsiteY4" fmla="*/ 1150327 h 2471783"/>
              <a:gd name="connsiteX0" fmla="*/ 0 w 2482005"/>
              <a:gd name="connsiteY0" fmla="*/ 1150327 h 2356257"/>
              <a:gd name="connsiteX1" fmla="*/ 1362329 w 2482005"/>
              <a:gd name="connsiteY1" fmla="*/ 0 h 2356257"/>
              <a:gd name="connsiteX2" fmla="*/ 2482005 w 2482005"/>
              <a:gd name="connsiteY2" fmla="*/ 1313435 h 2356257"/>
              <a:gd name="connsiteX3" fmla="*/ 1180665 w 2482005"/>
              <a:gd name="connsiteY3" fmla="*/ 2356257 h 2356257"/>
              <a:gd name="connsiteX4" fmla="*/ 0 w 2482005"/>
              <a:gd name="connsiteY4" fmla="*/ 1150327 h 2356257"/>
              <a:gd name="connsiteX0" fmla="*/ 0 w 2482005"/>
              <a:gd name="connsiteY0" fmla="*/ 1150327 h 2466936"/>
              <a:gd name="connsiteX1" fmla="*/ 1362329 w 2482005"/>
              <a:gd name="connsiteY1" fmla="*/ 0 h 2466936"/>
              <a:gd name="connsiteX2" fmla="*/ 2482005 w 2482005"/>
              <a:gd name="connsiteY2" fmla="*/ 1313435 h 2466936"/>
              <a:gd name="connsiteX3" fmla="*/ 1130454 w 2482005"/>
              <a:gd name="connsiteY3" fmla="*/ 2466936 h 2466936"/>
              <a:gd name="connsiteX4" fmla="*/ 0 w 2482005"/>
              <a:gd name="connsiteY4" fmla="*/ 1150327 h 2466936"/>
              <a:gd name="connsiteX0" fmla="*/ 0 w 2232894"/>
              <a:gd name="connsiteY0" fmla="*/ 1177321 h 2466936"/>
              <a:gd name="connsiteX1" fmla="*/ 1113218 w 2232894"/>
              <a:gd name="connsiteY1" fmla="*/ 0 h 2466936"/>
              <a:gd name="connsiteX2" fmla="*/ 2232894 w 2232894"/>
              <a:gd name="connsiteY2" fmla="*/ 1313435 h 2466936"/>
              <a:gd name="connsiteX3" fmla="*/ 881343 w 2232894"/>
              <a:gd name="connsiteY3" fmla="*/ 2466936 h 2466936"/>
              <a:gd name="connsiteX4" fmla="*/ 0 w 2232894"/>
              <a:gd name="connsiteY4" fmla="*/ 1177321 h 2466936"/>
              <a:gd name="connsiteX0" fmla="*/ 0 w 2475307"/>
              <a:gd name="connsiteY0" fmla="*/ 1158174 h 2466936"/>
              <a:gd name="connsiteX1" fmla="*/ 1355631 w 2475307"/>
              <a:gd name="connsiteY1" fmla="*/ 0 h 2466936"/>
              <a:gd name="connsiteX2" fmla="*/ 2475307 w 2475307"/>
              <a:gd name="connsiteY2" fmla="*/ 1313435 h 2466936"/>
              <a:gd name="connsiteX3" fmla="*/ 1123756 w 2475307"/>
              <a:gd name="connsiteY3" fmla="*/ 2466936 h 2466936"/>
              <a:gd name="connsiteX4" fmla="*/ 0 w 2475307"/>
              <a:gd name="connsiteY4" fmla="*/ 1158174 h 246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307" h="2466936">
                <a:moveTo>
                  <a:pt x="0" y="1158174"/>
                </a:moveTo>
                <a:lnTo>
                  <a:pt x="1355631" y="0"/>
                </a:lnTo>
                <a:lnTo>
                  <a:pt x="2475307" y="1313435"/>
                </a:lnTo>
                <a:lnTo>
                  <a:pt x="1123756" y="2466936"/>
                </a:lnTo>
                <a:lnTo>
                  <a:pt x="0" y="115817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342654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4600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3" decel="46000" fill="hold" grpId="0" nodeType="withEffect">
                                  <p:stCondLst>
                                    <p:cond delay="10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9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Effect transition="in" filter="fade">
                                      <p:cBhvr>
                                        <p:cTn id="17" dur="1000"/>
                                        <p:tgtEl>
                                          <p:spTgt spid="14"/>
                                        </p:tgtEl>
                                      </p:cBhvr>
                                    </p:animEffect>
                                  </p:childTnLst>
                                </p:cTn>
                              </p:par>
                              <p:par>
                                <p:cTn id="18" presetID="8" presetClass="emph" presetSubtype="0" decel="42000" fill="hold" grpId="1" nodeType="withEffect">
                                  <p:stCondLst>
                                    <p:cond delay="2000"/>
                                  </p:stCondLst>
                                  <p:childTnLst>
                                    <p:animRot by="21600000">
                                      <p:cBhvr>
                                        <p:cTn id="19"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4" grpId="1" animBg="1"/>
      <p:bldP spid="15"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Rectangle 33"/>
          <p:cNvSpPr/>
          <p:nvPr userDrawn="1"/>
        </p:nvSpPr>
        <p:spPr>
          <a:xfrm rot="19099401">
            <a:off x="2816478" y="-3627396"/>
            <a:ext cx="9969243" cy="19580439"/>
          </a:xfrm>
          <a:custGeom>
            <a:avLst/>
            <a:gdLst>
              <a:gd name="connsiteX0" fmla="*/ 4955023 w 4955023"/>
              <a:gd name="connsiteY0" fmla="*/ 2988309 h 9856079"/>
              <a:gd name="connsiteX1" fmla="*/ 4919491 w 4955023"/>
              <a:gd name="connsiteY1" fmla="*/ 9856079 h 9856079"/>
              <a:gd name="connsiteX2" fmla="*/ 0 w 4955023"/>
              <a:gd name="connsiteY2" fmla="*/ 5463543 h 9856079"/>
              <a:gd name="connsiteX3" fmla="*/ 0 w 4955023"/>
              <a:gd name="connsiteY3" fmla="*/ 1795325 h 9856079"/>
              <a:gd name="connsiteX4" fmla="*/ 1598265 w 4955023"/>
              <a:gd name="connsiteY4" fmla="*/ 0 h 9856079"/>
              <a:gd name="connsiteX5" fmla="*/ 4955023 w 4955023"/>
              <a:gd name="connsiteY5" fmla="*/ 2988309 h 9856079"/>
              <a:gd name="connsiteX0" fmla="*/ 4955023 w 4955023"/>
              <a:gd name="connsiteY0" fmla="*/ 2988309 h 9801941"/>
              <a:gd name="connsiteX1" fmla="*/ 4902567 w 4955023"/>
              <a:gd name="connsiteY1" fmla="*/ 9801941 h 9801941"/>
              <a:gd name="connsiteX2" fmla="*/ 0 w 4955023"/>
              <a:gd name="connsiteY2" fmla="*/ 5463543 h 9801941"/>
              <a:gd name="connsiteX3" fmla="*/ 0 w 4955023"/>
              <a:gd name="connsiteY3" fmla="*/ 1795325 h 9801941"/>
              <a:gd name="connsiteX4" fmla="*/ 1598265 w 4955023"/>
              <a:gd name="connsiteY4" fmla="*/ 0 h 9801941"/>
              <a:gd name="connsiteX5" fmla="*/ 4955023 w 4955023"/>
              <a:gd name="connsiteY5" fmla="*/ 2988309 h 9801941"/>
              <a:gd name="connsiteX0" fmla="*/ 4955023 w 4955023"/>
              <a:gd name="connsiteY0" fmla="*/ 2988309 h 9816220"/>
              <a:gd name="connsiteX1" fmla="*/ 4873956 w 4955023"/>
              <a:gd name="connsiteY1" fmla="*/ 9816220 h 9816220"/>
              <a:gd name="connsiteX2" fmla="*/ 0 w 4955023"/>
              <a:gd name="connsiteY2" fmla="*/ 5463543 h 9816220"/>
              <a:gd name="connsiteX3" fmla="*/ 0 w 4955023"/>
              <a:gd name="connsiteY3" fmla="*/ 1795325 h 9816220"/>
              <a:gd name="connsiteX4" fmla="*/ 1598265 w 4955023"/>
              <a:gd name="connsiteY4" fmla="*/ 0 h 9816220"/>
              <a:gd name="connsiteX5" fmla="*/ 4955023 w 4955023"/>
              <a:gd name="connsiteY5" fmla="*/ 2988309 h 9816220"/>
              <a:gd name="connsiteX0" fmla="*/ 4955023 w 4955023"/>
              <a:gd name="connsiteY0" fmla="*/ 2988309 h 9790219"/>
              <a:gd name="connsiteX1" fmla="*/ 4855208 w 4955023"/>
              <a:gd name="connsiteY1" fmla="*/ 9790219 h 9790219"/>
              <a:gd name="connsiteX2" fmla="*/ 0 w 4955023"/>
              <a:gd name="connsiteY2" fmla="*/ 5463543 h 9790219"/>
              <a:gd name="connsiteX3" fmla="*/ 0 w 4955023"/>
              <a:gd name="connsiteY3" fmla="*/ 1795325 h 9790219"/>
              <a:gd name="connsiteX4" fmla="*/ 1598265 w 4955023"/>
              <a:gd name="connsiteY4" fmla="*/ 0 h 9790219"/>
              <a:gd name="connsiteX5" fmla="*/ 4955023 w 4955023"/>
              <a:gd name="connsiteY5" fmla="*/ 2988309 h 9790219"/>
              <a:gd name="connsiteX0" fmla="*/ 4984622 w 4984622"/>
              <a:gd name="connsiteY0" fmla="*/ 2988309 h 9790219"/>
              <a:gd name="connsiteX1" fmla="*/ 4884807 w 4984622"/>
              <a:gd name="connsiteY1" fmla="*/ 9790219 h 9790219"/>
              <a:gd name="connsiteX2" fmla="*/ 0 w 4984622"/>
              <a:gd name="connsiteY2" fmla="*/ 5457943 h 9790219"/>
              <a:gd name="connsiteX3" fmla="*/ 29599 w 4984622"/>
              <a:gd name="connsiteY3" fmla="*/ 1795325 h 9790219"/>
              <a:gd name="connsiteX4" fmla="*/ 1627864 w 4984622"/>
              <a:gd name="connsiteY4" fmla="*/ 0 h 9790219"/>
              <a:gd name="connsiteX5" fmla="*/ 4984622 w 4984622"/>
              <a:gd name="connsiteY5" fmla="*/ 2988309 h 979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4622" h="9790219">
                <a:moveTo>
                  <a:pt x="4984622" y="2988309"/>
                </a:moveTo>
                <a:lnTo>
                  <a:pt x="4884807" y="9790219"/>
                </a:lnTo>
                <a:lnTo>
                  <a:pt x="0" y="5457943"/>
                </a:lnTo>
                <a:lnTo>
                  <a:pt x="29599" y="1795325"/>
                </a:lnTo>
                <a:lnTo>
                  <a:pt x="1627864" y="0"/>
                </a:lnTo>
                <a:lnTo>
                  <a:pt x="4984622" y="2988309"/>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algn="ctr"/>
            <a:endParaRPr lang="en-US" sz="3000"/>
          </a:p>
        </p:txBody>
      </p:sp>
      <p:sp>
        <p:nvSpPr>
          <p:cNvPr id="16" name="Picture Placeholder 22"/>
          <p:cNvSpPr>
            <a:spLocks noGrp="1"/>
          </p:cNvSpPr>
          <p:nvPr>
            <p:ph type="pic" sz="quarter" idx="24" hasCustomPrompt="1"/>
          </p:nvPr>
        </p:nvSpPr>
        <p:spPr>
          <a:xfrm>
            <a:off x="528611" y="7412313"/>
            <a:ext cx="2434130" cy="24256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2" name="Picture Placeholder 22"/>
          <p:cNvSpPr>
            <a:spLocks noGrp="1"/>
          </p:cNvSpPr>
          <p:nvPr>
            <p:ph type="pic" sz="quarter" idx="23" hasCustomPrompt="1"/>
          </p:nvPr>
        </p:nvSpPr>
        <p:spPr>
          <a:xfrm>
            <a:off x="13523288" y="2711448"/>
            <a:ext cx="4290204" cy="4275243"/>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0" name="Picture Placeholder 22"/>
          <p:cNvSpPr>
            <a:spLocks noGrp="1"/>
          </p:cNvSpPr>
          <p:nvPr>
            <p:ph type="pic" sz="quarter" idx="21" hasCustomPrompt="1"/>
          </p:nvPr>
        </p:nvSpPr>
        <p:spPr>
          <a:xfrm>
            <a:off x="11637033" y="815916"/>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
        <p:nvSpPr>
          <p:cNvPr id="11" name="Picture Placeholder 22"/>
          <p:cNvSpPr>
            <a:spLocks noGrp="1"/>
          </p:cNvSpPr>
          <p:nvPr>
            <p:ph type="pic" sz="quarter" idx="22" hasCustomPrompt="1"/>
          </p:nvPr>
        </p:nvSpPr>
        <p:spPr>
          <a:xfrm>
            <a:off x="14086935" y="200568"/>
            <a:ext cx="3657597" cy="3644841"/>
          </a:xfrm>
          <a:custGeom>
            <a:avLst/>
            <a:gdLst>
              <a:gd name="connsiteX0" fmla="*/ 0 w 2362200"/>
              <a:gd name="connsiteY0" fmla="*/ 2209800 h 2209800"/>
              <a:gd name="connsiteX1" fmla="*/ 552450 w 2362200"/>
              <a:gd name="connsiteY1" fmla="*/ 0 h 2209800"/>
              <a:gd name="connsiteX2" fmla="*/ 1809750 w 2362200"/>
              <a:gd name="connsiteY2" fmla="*/ 0 h 2209800"/>
              <a:gd name="connsiteX3" fmla="*/ 2362200 w 2362200"/>
              <a:gd name="connsiteY3" fmla="*/ 2209800 h 2209800"/>
              <a:gd name="connsiteX4" fmla="*/ 0 w 2362200"/>
              <a:gd name="connsiteY4" fmla="*/ 2209800 h 2209800"/>
              <a:gd name="connsiteX0" fmla="*/ 0 w 3060413"/>
              <a:gd name="connsiteY0" fmla="*/ 2215699 h 2215699"/>
              <a:gd name="connsiteX1" fmla="*/ 552450 w 3060413"/>
              <a:gd name="connsiteY1" fmla="*/ 5899 h 2215699"/>
              <a:gd name="connsiteX2" fmla="*/ 3060413 w 3060413"/>
              <a:gd name="connsiteY2" fmla="*/ 0 h 2215699"/>
              <a:gd name="connsiteX3" fmla="*/ 2362200 w 3060413"/>
              <a:gd name="connsiteY3" fmla="*/ 2215699 h 2215699"/>
              <a:gd name="connsiteX4" fmla="*/ 0 w 3060413"/>
              <a:gd name="connsiteY4" fmla="*/ 2215699 h 2215699"/>
              <a:gd name="connsiteX0" fmla="*/ 0 w 7231257"/>
              <a:gd name="connsiteY0" fmla="*/ 2209800 h 2209800"/>
              <a:gd name="connsiteX1" fmla="*/ 552450 w 7231257"/>
              <a:gd name="connsiteY1" fmla="*/ 0 h 2209800"/>
              <a:gd name="connsiteX2" fmla="*/ 7231257 w 7231257"/>
              <a:gd name="connsiteY2" fmla="*/ 566338 h 2209800"/>
              <a:gd name="connsiteX3" fmla="*/ 2362200 w 7231257"/>
              <a:gd name="connsiteY3" fmla="*/ 2209800 h 2209800"/>
              <a:gd name="connsiteX4" fmla="*/ 0 w 7231257"/>
              <a:gd name="connsiteY4" fmla="*/ 2209800 h 2209800"/>
              <a:gd name="connsiteX0" fmla="*/ 0 w 7231257"/>
              <a:gd name="connsiteY0" fmla="*/ 2929521 h 2929521"/>
              <a:gd name="connsiteX1" fmla="*/ 6086045 w 7231257"/>
              <a:gd name="connsiteY1" fmla="*/ 0 h 2929521"/>
              <a:gd name="connsiteX2" fmla="*/ 7231257 w 7231257"/>
              <a:gd name="connsiteY2" fmla="*/ 1286059 h 2929521"/>
              <a:gd name="connsiteX3" fmla="*/ 2362200 w 7231257"/>
              <a:gd name="connsiteY3" fmla="*/ 2929521 h 2929521"/>
              <a:gd name="connsiteX4" fmla="*/ 0 w 7231257"/>
              <a:gd name="connsiteY4" fmla="*/ 2929521 h 2929521"/>
              <a:gd name="connsiteX0" fmla="*/ 0 w 7231257"/>
              <a:gd name="connsiteY0" fmla="*/ 2929521 h 2929521"/>
              <a:gd name="connsiteX1" fmla="*/ 6086045 w 7231257"/>
              <a:gd name="connsiteY1" fmla="*/ 0 h 2929521"/>
              <a:gd name="connsiteX2" fmla="*/ 7231257 w 7231257"/>
              <a:gd name="connsiteY2" fmla="*/ 1286059 h 2929521"/>
              <a:gd name="connsiteX3" fmla="*/ 5878216 w 7231257"/>
              <a:gd name="connsiteY3" fmla="*/ 2445774 h 2929521"/>
              <a:gd name="connsiteX4" fmla="*/ 0 w 7231257"/>
              <a:gd name="connsiteY4" fmla="*/ 2929521 h 2929521"/>
              <a:gd name="connsiteX0" fmla="*/ 0 w 2511773"/>
              <a:gd name="connsiteY0" fmla="*/ 1147915 h 2445774"/>
              <a:gd name="connsiteX1" fmla="*/ 1366561 w 2511773"/>
              <a:gd name="connsiteY1" fmla="*/ 0 h 2445774"/>
              <a:gd name="connsiteX2" fmla="*/ 2511773 w 2511773"/>
              <a:gd name="connsiteY2" fmla="*/ 1286059 h 2445774"/>
              <a:gd name="connsiteX3" fmla="*/ 1158732 w 2511773"/>
              <a:gd name="connsiteY3" fmla="*/ 2445774 h 2445774"/>
              <a:gd name="connsiteX4" fmla="*/ 0 w 2511773"/>
              <a:gd name="connsiteY4" fmla="*/ 1147915 h 2445774"/>
              <a:gd name="connsiteX0" fmla="*/ 0 w 2511773"/>
              <a:gd name="connsiteY0" fmla="*/ 1165613 h 2463472"/>
              <a:gd name="connsiteX1" fmla="*/ 1354762 w 2511773"/>
              <a:gd name="connsiteY1" fmla="*/ 0 h 2463472"/>
              <a:gd name="connsiteX2" fmla="*/ 2511773 w 2511773"/>
              <a:gd name="connsiteY2" fmla="*/ 1303757 h 2463472"/>
              <a:gd name="connsiteX3" fmla="*/ 1158732 w 2511773"/>
              <a:gd name="connsiteY3" fmla="*/ 2463472 h 2463472"/>
              <a:gd name="connsiteX4" fmla="*/ 0 w 2511773"/>
              <a:gd name="connsiteY4" fmla="*/ 1165613 h 2463472"/>
              <a:gd name="connsiteX0" fmla="*/ 0 w 2511773"/>
              <a:gd name="connsiteY0" fmla="*/ 1165613 h 2498868"/>
              <a:gd name="connsiteX1" fmla="*/ 1354762 w 2511773"/>
              <a:gd name="connsiteY1" fmla="*/ 0 h 2498868"/>
              <a:gd name="connsiteX2" fmla="*/ 2511773 w 2511773"/>
              <a:gd name="connsiteY2" fmla="*/ 1303757 h 2498868"/>
              <a:gd name="connsiteX3" fmla="*/ 1146933 w 2511773"/>
              <a:gd name="connsiteY3" fmla="*/ 2498868 h 2498868"/>
              <a:gd name="connsiteX4" fmla="*/ 0 w 2511773"/>
              <a:gd name="connsiteY4" fmla="*/ 1165613 h 2498868"/>
              <a:gd name="connsiteX0" fmla="*/ 0 w 2511773"/>
              <a:gd name="connsiteY0" fmla="*/ 1165613 h 2487069"/>
              <a:gd name="connsiteX1" fmla="*/ 1354762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65613 h 2487069"/>
              <a:gd name="connsiteX1" fmla="*/ 1360661 w 2511773"/>
              <a:gd name="connsiteY1" fmla="*/ 0 h 2487069"/>
              <a:gd name="connsiteX2" fmla="*/ 2511773 w 2511773"/>
              <a:gd name="connsiteY2" fmla="*/ 1303757 h 2487069"/>
              <a:gd name="connsiteX3" fmla="*/ 1141034 w 2511773"/>
              <a:gd name="connsiteY3" fmla="*/ 2487069 h 2487069"/>
              <a:gd name="connsiteX4" fmla="*/ 0 w 2511773"/>
              <a:gd name="connsiteY4" fmla="*/ 1165613 h 2487069"/>
              <a:gd name="connsiteX0" fmla="*/ 0 w 2511773"/>
              <a:gd name="connsiteY0" fmla="*/ 1159714 h 2481170"/>
              <a:gd name="connsiteX1" fmla="*/ 1348862 w 2511773"/>
              <a:gd name="connsiteY1" fmla="*/ 0 h 2481170"/>
              <a:gd name="connsiteX2" fmla="*/ 2511773 w 2511773"/>
              <a:gd name="connsiteY2" fmla="*/ 1297858 h 2481170"/>
              <a:gd name="connsiteX3" fmla="*/ 1141034 w 2511773"/>
              <a:gd name="connsiteY3" fmla="*/ 2481170 h 2481170"/>
              <a:gd name="connsiteX4" fmla="*/ 0 w 2511773"/>
              <a:gd name="connsiteY4" fmla="*/ 1159714 h 2481170"/>
              <a:gd name="connsiteX0" fmla="*/ 0 w 2511773"/>
              <a:gd name="connsiteY0" fmla="*/ 1159714 h 2473863"/>
              <a:gd name="connsiteX1" fmla="*/ 1348862 w 2511773"/>
              <a:gd name="connsiteY1" fmla="*/ 0 h 2473863"/>
              <a:gd name="connsiteX2" fmla="*/ 2511773 w 2511773"/>
              <a:gd name="connsiteY2" fmla="*/ 1297858 h 2473863"/>
              <a:gd name="connsiteX3" fmla="*/ 1137380 w 2511773"/>
              <a:gd name="connsiteY3" fmla="*/ 2473863 h 2473863"/>
              <a:gd name="connsiteX4" fmla="*/ 0 w 2511773"/>
              <a:gd name="connsiteY4" fmla="*/ 1159714 h 2473863"/>
              <a:gd name="connsiteX0" fmla="*/ 0 w 2511773"/>
              <a:gd name="connsiteY0" fmla="*/ 1159714 h 2481170"/>
              <a:gd name="connsiteX1" fmla="*/ 1348862 w 2511773"/>
              <a:gd name="connsiteY1" fmla="*/ 0 h 2481170"/>
              <a:gd name="connsiteX2" fmla="*/ 2511773 w 2511773"/>
              <a:gd name="connsiteY2" fmla="*/ 1297858 h 2481170"/>
              <a:gd name="connsiteX3" fmla="*/ 1137380 w 2511773"/>
              <a:gd name="connsiteY3" fmla="*/ 2481170 h 2481170"/>
              <a:gd name="connsiteX4" fmla="*/ 0 w 2511773"/>
              <a:gd name="connsiteY4" fmla="*/ 1159714 h 2481170"/>
              <a:gd name="connsiteX0" fmla="*/ 0 w 2511773"/>
              <a:gd name="connsiteY0" fmla="*/ 1159714 h 2481170"/>
              <a:gd name="connsiteX1" fmla="*/ 1348862 w 2511773"/>
              <a:gd name="connsiteY1" fmla="*/ 0 h 2481170"/>
              <a:gd name="connsiteX2" fmla="*/ 2511773 w 2511773"/>
              <a:gd name="connsiteY2" fmla="*/ 1297858 h 2481170"/>
              <a:gd name="connsiteX3" fmla="*/ 1130073 w 2511773"/>
              <a:gd name="connsiteY3" fmla="*/ 2481170 h 2481170"/>
              <a:gd name="connsiteX4" fmla="*/ 0 w 2511773"/>
              <a:gd name="connsiteY4" fmla="*/ 1159714 h 2481170"/>
              <a:gd name="connsiteX0" fmla="*/ 0 w 2489852"/>
              <a:gd name="connsiteY0" fmla="*/ 1159714 h 2481170"/>
              <a:gd name="connsiteX1" fmla="*/ 1348862 w 2489852"/>
              <a:gd name="connsiteY1" fmla="*/ 0 h 2481170"/>
              <a:gd name="connsiteX2" fmla="*/ 2489852 w 2489852"/>
              <a:gd name="connsiteY2" fmla="*/ 1316125 h 2481170"/>
              <a:gd name="connsiteX3" fmla="*/ 1130073 w 2489852"/>
              <a:gd name="connsiteY3" fmla="*/ 2481170 h 2481170"/>
              <a:gd name="connsiteX4" fmla="*/ 0 w 2489852"/>
              <a:gd name="connsiteY4" fmla="*/ 1159714 h 248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9852" h="2481170">
                <a:moveTo>
                  <a:pt x="0" y="1159714"/>
                </a:moveTo>
                <a:lnTo>
                  <a:pt x="1348862" y="0"/>
                </a:lnTo>
                <a:lnTo>
                  <a:pt x="2489852" y="1316125"/>
                </a:lnTo>
                <a:lnTo>
                  <a:pt x="1130073" y="2481170"/>
                </a:lnTo>
                <a:lnTo>
                  <a:pt x="0" y="1159714"/>
                </a:lnTo>
                <a:close/>
              </a:path>
            </a:pathLst>
          </a:custGeom>
          <a:solidFill>
            <a:schemeClr val="accent6">
              <a:lumMod val="75000"/>
            </a:schemeClr>
          </a:solidFill>
          <a:effectLst>
            <a:outerShdw blurRad="101600" dist="76200" dir="8100000" algn="tr" rotWithShape="0">
              <a:prstClr val="black">
                <a:alpha val="40000"/>
              </a:prstClr>
            </a:outerShdw>
          </a:effectLst>
        </p:spPr>
        <p:txBody>
          <a:bodyPr vert="horz" lIns="109728" tIns="54864" rIns="109728" bIns="54864" rtlCol="0">
            <a:norm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107221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44286" fill="hold" grpId="0" nodeType="afterEffect">
                                  <p:stCondLst>
                                    <p:cond delay="9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1+#ppt_w/2"/>
                                          </p:val>
                                        </p:tav>
                                        <p:tav tm="100000">
                                          <p:val>
                                            <p:strVal val="#ppt_x"/>
                                          </p:val>
                                        </p:tav>
                                      </p:tavLst>
                                    </p:anim>
                                    <p:anim calcmode="lin" valueType="num">
                                      <p:cBhvr additive="base">
                                        <p:cTn id="8" dur="8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9" decel="44286" fill="hold" grpId="0" nodeType="withEffect">
                                  <p:stCondLst>
                                    <p:cond delay="9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3" decel="44286" fill="hold" grpId="0" nodeType="withEffect">
                                  <p:stCondLst>
                                    <p:cond delay="9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800" fill="hold"/>
                                        <p:tgtEl>
                                          <p:spTgt spid="11"/>
                                        </p:tgtEl>
                                        <p:attrNameLst>
                                          <p:attrName>ppt_x</p:attrName>
                                        </p:attrNameLst>
                                      </p:cBhvr>
                                      <p:tavLst>
                                        <p:tav tm="0">
                                          <p:val>
                                            <p:strVal val="1+#ppt_w/2"/>
                                          </p:val>
                                        </p:tav>
                                        <p:tav tm="100000">
                                          <p:val>
                                            <p:strVal val="#ppt_x"/>
                                          </p:val>
                                        </p:tav>
                                      </p:tavLst>
                                    </p:anim>
                                    <p:anim calcmode="lin" valueType="num">
                                      <p:cBhvr additive="base">
                                        <p:cTn id="16" dur="8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2" decel="44286" fill="hold" grpId="0" nodeType="withEffect">
                                  <p:stCondLst>
                                    <p:cond delay="9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00" fill="hold"/>
                                        <p:tgtEl>
                                          <p:spTgt spid="16"/>
                                        </p:tgtEl>
                                        <p:attrNameLst>
                                          <p:attrName>ppt_x</p:attrName>
                                        </p:attrNameLst>
                                      </p:cBhvr>
                                      <p:tavLst>
                                        <p:tav tm="0">
                                          <p:val>
                                            <p:strVal val="0-#ppt_w/2"/>
                                          </p:val>
                                        </p:tav>
                                        <p:tav tm="100000">
                                          <p:val>
                                            <p:strVal val="#ppt_x"/>
                                          </p:val>
                                        </p:tav>
                                      </p:tavLst>
                                    </p:anim>
                                    <p:anim calcmode="lin" valueType="num">
                                      <p:cBhvr additive="base">
                                        <p:cTn id="20" dur="7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10" grpId="0" animBg="1"/>
      <p:bldP spid="11"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8EB4F06-F765-400E-B957-3D9A0AC01456}"/>
              </a:ext>
            </a:extLst>
          </p:cNvPr>
          <p:cNvPicPr>
            <a:picLocks noChangeAspect="1"/>
          </p:cNvPicPr>
          <p:nvPr userDrawn="1"/>
        </p:nvPicPr>
        <p:blipFill>
          <a:blip r:embed="rId2"/>
          <a:stretch>
            <a:fillRect/>
          </a:stretch>
        </p:blipFill>
        <p:spPr>
          <a:xfrm>
            <a:off x="3657600" y="897630"/>
            <a:ext cx="10972800" cy="2990163"/>
          </a:xfrm>
          <a:prstGeom prst="rect">
            <a:avLst/>
          </a:prstGeom>
        </p:spPr>
      </p:pic>
      <p:pic>
        <p:nvPicPr>
          <p:cNvPr id="10" name="Picture 9" descr="A picture containing object&#10;&#10;Description automatically generated">
            <a:extLst>
              <a:ext uri="{FF2B5EF4-FFF2-40B4-BE49-F238E27FC236}">
                <a16:creationId xmlns:a16="http://schemas.microsoft.com/office/drawing/2014/main" id="{39330DD3-1475-4F96-97B4-C101DB7A9ACB}"/>
              </a:ext>
            </a:extLst>
          </p:cNvPr>
          <p:cNvPicPr>
            <a:picLocks noChangeAspect="1"/>
          </p:cNvPicPr>
          <p:nvPr userDrawn="1"/>
        </p:nvPicPr>
        <p:blipFill>
          <a:blip r:embed="rId3">
            <a:alphaModFix amt="50000"/>
          </a:blip>
          <a:stretch>
            <a:fillRect/>
          </a:stretch>
        </p:blipFill>
        <p:spPr>
          <a:xfrm>
            <a:off x="-457200" y="6077850"/>
            <a:ext cx="19202400" cy="3926192"/>
          </a:xfrm>
          <a:prstGeom prst="rect">
            <a:avLst/>
          </a:prstGeom>
        </p:spPr>
      </p:pic>
      <p:sp>
        <p:nvSpPr>
          <p:cNvPr id="2" name="Titre 1"/>
          <p:cNvSpPr>
            <a:spLocks noGrp="1"/>
          </p:cNvSpPr>
          <p:nvPr>
            <p:ph type="ctrTitle" hasCustomPrompt="1"/>
          </p:nvPr>
        </p:nvSpPr>
        <p:spPr>
          <a:xfrm>
            <a:off x="3369636" y="4083337"/>
            <a:ext cx="11520153" cy="1460936"/>
          </a:xfrm>
        </p:spPr>
        <p:txBody>
          <a:bodyPr anchor="ctr">
            <a:normAutofit/>
          </a:bodyPr>
          <a:lstStyle>
            <a:lvl1pPr algn="l">
              <a:defRPr sz="5700">
                <a:solidFill>
                  <a:schemeClr val="tx1">
                    <a:lumMod val="75000"/>
                    <a:lumOff val="25000"/>
                  </a:schemeClr>
                </a:solidFill>
                <a:latin typeface="Acumin Pro" charset="0"/>
                <a:ea typeface="Acumin Pro" charset="0"/>
                <a:cs typeface="Acumin Pro" charset="0"/>
              </a:defRPr>
            </a:lvl1pPr>
          </a:lstStyle>
          <a:p>
            <a:r>
              <a:rPr lang="fr-FR"/>
              <a:t>Titre</a:t>
            </a:r>
          </a:p>
        </p:txBody>
      </p:sp>
      <p:sp>
        <p:nvSpPr>
          <p:cNvPr id="14" name="Espace réservé du texte 13"/>
          <p:cNvSpPr>
            <a:spLocks noGrp="1"/>
          </p:cNvSpPr>
          <p:nvPr>
            <p:ph type="body" sz="quarter" idx="13" hasCustomPrompt="1"/>
          </p:nvPr>
        </p:nvSpPr>
        <p:spPr>
          <a:xfrm>
            <a:off x="3383758" y="5744147"/>
            <a:ext cx="11520488" cy="969170"/>
          </a:xfrm>
        </p:spPr>
        <p:txBody>
          <a:bodyPr vert="horz" lIns="91440" tIns="45720" rIns="91440" bIns="45720" rtlCol="0">
            <a:normAutofit/>
          </a:bodyPr>
          <a:lstStyle>
            <a:lvl1pPr marL="342917" indent="-342917">
              <a:buNone/>
              <a:defRPr lang="fr-FR" dirty="0"/>
            </a:lvl1pPr>
          </a:lstStyle>
          <a:p>
            <a:pPr marL="0" lvl="0" indent="0"/>
            <a:r>
              <a:rPr lang="fr-FR"/>
              <a:t>Sous-titre</a:t>
            </a:r>
          </a:p>
        </p:txBody>
      </p:sp>
      <p:sp>
        <p:nvSpPr>
          <p:cNvPr id="3" name="Footer Placeholder 2">
            <a:extLst>
              <a:ext uri="{FF2B5EF4-FFF2-40B4-BE49-F238E27FC236}">
                <a16:creationId xmlns:a16="http://schemas.microsoft.com/office/drawing/2014/main" id="{71F0E662-69F6-4970-8821-C4584C8F082F}"/>
              </a:ext>
            </a:extLst>
          </p:cNvPr>
          <p:cNvSpPr>
            <a:spLocks noGrp="1"/>
          </p:cNvSpPr>
          <p:nvPr>
            <p:ph type="ftr" sz="quarter" idx="14"/>
          </p:nvPr>
        </p:nvSpPr>
        <p:spPr>
          <a:xfrm>
            <a:off x="3369636" y="9534527"/>
            <a:ext cx="6172200" cy="547688"/>
          </a:xfrm>
        </p:spPr>
        <p:txBody>
          <a:bodyPr/>
          <a:lstStyle/>
          <a:p>
            <a:r>
              <a:rPr lang="en-US"/>
              <a:t>Version #</a:t>
            </a:r>
          </a:p>
        </p:txBody>
      </p:sp>
      <p:sp>
        <p:nvSpPr>
          <p:cNvPr id="8" name="Slide Number Placeholder 7">
            <a:extLst>
              <a:ext uri="{FF2B5EF4-FFF2-40B4-BE49-F238E27FC236}">
                <a16:creationId xmlns:a16="http://schemas.microsoft.com/office/drawing/2014/main" id="{B6796CE6-E7A1-413E-8529-27DD8CBEF0AD}"/>
              </a:ext>
            </a:extLst>
          </p:cNvPr>
          <p:cNvSpPr>
            <a:spLocks noGrp="1"/>
          </p:cNvSpPr>
          <p:nvPr>
            <p:ph type="sldNum" sz="quarter" idx="15"/>
          </p:nvPr>
        </p:nvSpPr>
        <p:spPr>
          <a:xfrm>
            <a:off x="10773203" y="9534527"/>
            <a:ext cx="4114800" cy="547688"/>
          </a:xfrm>
        </p:spPr>
        <p:txBody>
          <a:bodyPr/>
          <a:lstStyle/>
          <a:p>
            <a:fld id="{6459D93A-9BC4-4DB1-8CBD-DB122BEE8C46}" type="slidenum">
              <a:rPr lang="en-US" smtClean="0"/>
              <a:t>‹N°›</a:t>
            </a:fld>
            <a:endParaRPr lang="en-US"/>
          </a:p>
        </p:txBody>
      </p:sp>
      <p:sp>
        <p:nvSpPr>
          <p:cNvPr id="13" name="Espace réservé du texte 13">
            <a:extLst>
              <a:ext uri="{FF2B5EF4-FFF2-40B4-BE49-F238E27FC236}">
                <a16:creationId xmlns:a16="http://schemas.microsoft.com/office/drawing/2014/main" id="{B973666A-68D4-4AEF-A69E-829D8213CE79}"/>
              </a:ext>
            </a:extLst>
          </p:cNvPr>
          <p:cNvSpPr>
            <a:spLocks noGrp="1"/>
          </p:cNvSpPr>
          <p:nvPr>
            <p:ph type="body" sz="quarter" idx="16" hasCustomPrompt="1"/>
          </p:nvPr>
        </p:nvSpPr>
        <p:spPr>
          <a:xfrm>
            <a:off x="3383758" y="6960618"/>
            <a:ext cx="11520488" cy="547688"/>
          </a:xfrm>
        </p:spPr>
        <p:txBody>
          <a:bodyPr vert="horz" lIns="91440" tIns="45720" rIns="91440" bIns="45720" rtlCol="0">
            <a:noAutofit/>
          </a:bodyPr>
          <a:lstStyle>
            <a:lvl1pPr marL="342917" indent="-342917">
              <a:buNone/>
              <a:defRPr lang="fr-FR" sz="3000" dirty="0"/>
            </a:lvl1pPr>
          </a:lstStyle>
          <a:p>
            <a:pPr marL="0" lvl="0" indent="0"/>
            <a:r>
              <a:rPr lang="fr-FR"/>
              <a:t>Date (JJ-MMM-AAAA)</a:t>
            </a:r>
          </a:p>
        </p:txBody>
      </p:sp>
    </p:spTree>
    <p:extLst>
      <p:ext uri="{BB962C8B-B14F-4D97-AF65-F5344CB8AC3E}">
        <p14:creationId xmlns:p14="http://schemas.microsoft.com/office/powerpoint/2010/main" val="125404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ig-Picture">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2381" y="0"/>
            <a:ext cx="18288003" cy="10287000"/>
          </a:xfrm>
          <a:prstGeom prst="rect">
            <a:avLst/>
          </a:prstGeom>
          <a:effectLst/>
        </p:spPr>
        <p:txBody>
          <a:bodyPr>
            <a:normAutofit/>
          </a:bodyPr>
          <a:lstStyle>
            <a:lvl1pPr marL="0" indent="0">
              <a:buNone/>
              <a:defRPr sz="3150" b="1" i="0">
                <a:ln>
                  <a:noFill/>
                </a:ln>
                <a:solidFill>
                  <a:schemeClr val="bg1">
                    <a:lumMod val="85000"/>
                  </a:schemeClr>
                </a:solidFill>
                <a:latin typeface="Open Sans Semibold" charset="0"/>
                <a:ea typeface="Open Sans Semibold" charset="0"/>
                <a:cs typeface="Open Sans Semibold" charset="0"/>
              </a:defRPr>
            </a:lvl1pPr>
          </a:lstStyle>
          <a:p>
            <a:endParaRPr lang="en-US"/>
          </a:p>
        </p:txBody>
      </p:sp>
      <p:pic>
        <p:nvPicPr>
          <p:cNvPr id="3" name="Picture 6">
            <a:extLst>
              <a:ext uri="{FF2B5EF4-FFF2-40B4-BE49-F238E27FC236}">
                <a16:creationId xmlns:a16="http://schemas.microsoft.com/office/drawing/2014/main" id="{321FA012-0D67-4C37-BBEF-4EB298F9A5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7244903" y="9241303"/>
            <a:ext cx="932190" cy="878261"/>
          </a:xfrm>
          <a:prstGeom prst="rect">
            <a:avLst/>
          </a:prstGeom>
        </p:spPr>
      </p:pic>
    </p:spTree>
    <p:extLst>
      <p:ext uri="{BB962C8B-B14F-4D97-AF65-F5344CB8AC3E}">
        <p14:creationId xmlns:p14="http://schemas.microsoft.com/office/powerpoint/2010/main" val="3351588931"/>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65F6042-75DC-4FFC-A6B2-C3E38823EE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08" t="41271" r="81494" b="48178"/>
          <a:stretch/>
        </p:blipFill>
        <p:spPr>
          <a:xfrm>
            <a:off x="17244903" y="9241303"/>
            <a:ext cx="932190" cy="878261"/>
          </a:xfrm>
          <a:prstGeom prst="rect">
            <a:avLst/>
          </a:prstGeom>
        </p:spPr>
      </p:pic>
    </p:spTree>
    <p:extLst>
      <p:ext uri="{BB962C8B-B14F-4D97-AF65-F5344CB8AC3E}">
        <p14:creationId xmlns:p14="http://schemas.microsoft.com/office/powerpoint/2010/main" val="370237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57300" y="547693"/>
            <a:ext cx="15773400" cy="1988345"/>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1257300" y="2738439"/>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1257300" y="9534530"/>
            <a:ext cx="4114800" cy="547688"/>
          </a:xfrm>
          <a:prstGeom prst="rect">
            <a:avLst/>
          </a:prstGeom>
        </p:spPr>
        <p:txBody>
          <a:bodyPr vert="horz" lIns="91440" tIns="45720" rIns="91440" bIns="45720" rtlCol="0" anchor="ctr"/>
          <a:lstStyle>
            <a:lvl1pPr algn="l">
              <a:defRPr sz="1350">
                <a:solidFill>
                  <a:schemeClr val="tx1">
                    <a:tint val="75000"/>
                  </a:schemeClr>
                </a:solidFill>
                <a:latin typeface="Acumin Pro" charset="0"/>
                <a:ea typeface="Acumin Pro" charset="0"/>
                <a:cs typeface="Acumin Pro" charset="0"/>
              </a:defRPr>
            </a:lvl1pPr>
          </a:lstStyle>
          <a:p>
            <a:fld id="{D334A13D-1FD2-F64D-8704-7787745F7729}" type="datetimeFigureOut">
              <a:rPr lang="fr-FR" smtClean="0"/>
              <a:pPr/>
              <a:t>15/06/2023</a:t>
            </a:fld>
            <a:endParaRPr lang="fr-FR"/>
          </a:p>
        </p:txBody>
      </p:sp>
      <p:sp>
        <p:nvSpPr>
          <p:cNvPr id="5" name="Espace réservé du pied de page 4"/>
          <p:cNvSpPr>
            <a:spLocks noGrp="1"/>
          </p:cNvSpPr>
          <p:nvPr>
            <p:ph type="ftr" sz="quarter" idx="3"/>
          </p:nvPr>
        </p:nvSpPr>
        <p:spPr>
          <a:xfrm>
            <a:off x="6057900" y="9534530"/>
            <a:ext cx="6172200" cy="547688"/>
          </a:xfrm>
          <a:prstGeom prst="rect">
            <a:avLst/>
          </a:prstGeom>
        </p:spPr>
        <p:txBody>
          <a:bodyPr vert="horz" lIns="91440" tIns="45720" rIns="91440" bIns="45720" rtlCol="0" anchor="ctr"/>
          <a:lstStyle>
            <a:lvl1pPr algn="ctr">
              <a:defRPr sz="1350">
                <a:solidFill>
                  <a:schemeClr val="tx1">
                    <a:tint val="75000"/>
                  </a:schemeClr>
                </a:solidFill>
                <a:latin typeface="Acumin Pro" charset="0"/>
                <a:ea typeface="Acumin Pro" charset="0"/>
                <a:cs typeface="Acumin Pro" charset="0"/>
              </a:defRPr>
            </a:lvl1pPr>
          </a:lstStyle>
          <a:p>
            <a:endParaRPr lang="fr-FR"/>
          </a:p>
        </p:txBody>
      </p:sp>
      <p:sp>
        <p:nvSpPr>
          <p:cNvPr id="7" name="Espace réservé du numéro de diapositive 5"/>
          <p:cNvSpPr>
            <a:spLocks noGrp="1"/>
          </p:cNvSpPr>
          <p:nvPr>
            <p:ph type="sldNum" sz="quarter" idx="4"/>
          </p:nvPr>
        </p:nvSpPr>
        <p:spPr>
          <a:xfrm>
            <a:off x="12223379" y="9534530"/>
            <a:ext cx="4114800" cy="547688"/>
          </a:xfrm>
          <a:prstGeom prst="rect">
            <a:avLst/>
          </a:prstGeom>
        </p:spPr>
        <p:txBody>
          <a:bodyPr anchor="ctr"/>
          <a:lstStyle>
            <a:lvl1pPr algn="ctr">
              <a:defRPr sz="1350">
                <a:latin typeface="Acumin Pro" charset="0"/>
                <a:ea typeface="Acumin Pro" charset="0"/>
                <a:cs typeface="Acumin Pro" charset="0"/>
              </a:defRPr>
            </a:lvl1pPr>
          </a:lstStyle>
          <a:p>
            <a:fld id="{26F259AC-1F15-5D4F-806A-96C35C9A611F}" type="slidenum">
              <a:rPr lang="fr-FR" smtClean="0"/>
              <a:pPr/>
              <a:t>‹N°›</a:t>
            </a:fld>
            <a:endParaRPr lang="fr-FR"/>
          </a:p>
        </p:txBody>
      </p:sp>
    </p:spTree>
    <p:extLst>
      <p:ext uri="{BB962C8B-B14F-4D97-AF65-F5344CB8AC3E}">
        <p14:creationId xmlns:p14="http://schemas.microsoft.com/office/powerpoint/2010/main" val="458600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1028751" rtl="0" eaLnBrk="1" latinLnBrk="0" hangingPunct="1">
        <a:lnSpc>
          <a:spcPct val="90000"/>
        </a:lnSpc>
        <a:spcBef>
          <a:spcPct val="0"/>
        </a:spcBef>
        <a:buNone/>
        <a:defRPr sz="4950" kern="1200">
          <a:solidFill>
            <a:schemeClr val="tx1">
              <a:lumMod val="75000"/>
              <a:lumOff val="25000"/>
            </a:schemeClr>
          </a:solidFill>
          <a:latin typeface="Acumin Pro" charset="0"/>
          <a:ea typeface="Acumin Pro" charset="0"/>
          <a:cs typeface="Acumin Pro" charset="0"/>
        </a:defRPr>
      </a:lvl1pPr>
    </p:titleStyle>
    <p:bodyStyle>
      <a:lvl1pPr marL="257189" indent="-257189" algn="l" defTabSz="1028751" rtl="0" eaLnBrk="1" latinLnBrk="0" hangingPunct="1">
        <a:lnSpc>
          <a:spcPct val="90000"/>
        </a:lnSpc>
        <a:spcBef>
          <a:spcPts val="1125"/>
        </a:spcBef>
        <a:buFont typeface="Arial"/>
        <a:buChar char="•"/>
        <a:defRPr sz="3150" kern="1200">
          <a:solidFill>
            <a:schemeClr val="tx1">
              <a:lumMod val="75000"/>
              <a:lumOff val="25000"/>
            </a:schemeClr>
          </a:solidFill>
          <a:latin typeface="Acumin Pro" charset="0"/>
          <a:ea typeface="Acumin Pro" charset="0"/>
          <a:cs typeface="Acumin Pro" charset="0"/>
        </a:defRPr>
      </a:lvl1pPr>
      <a:lvl2pPr marL="771564" indent="-257189" algn="l" defTabSz="1028751" rtl="0" eaLnBrk="1" latinLnBrk="0" hangingPunct="1">
        <a:lnSpc>
          <a:spcPct val="90000"/>
        </a:lnSpc>
        <a:spcBef>
          <a:spcPts val="563"/>
        </a:spcBef>
        <a:buFont typeface="Arial"/>
        <a:buChar char="•"/>
        <a:defRPr sz="2700" kern="1200">
          <a:solidFill>
            <a:schemeClr val="tx1">
              <a:lumMod val="75000"/>
              <a:lumOff val="25000"/>
            </a:schemeClr>
          </a:solidFill>
          <a:latin typeface="Acumin Pro" charset="0"/>
          <a:ea typeface="Acumin Pro" charset="0"/>
          <a:cs typeface="Acumin Pro" charset="0"/>
        </a:defRPr>
      </a:lvl2pPr>
      <a:lvl3pPr marL="1285940" indent="-257189" algn="l" defTabSz="1028751" rtl="0" eaLnBrk="1" latinLnBrk="0" hangingPunct="1">
        <a:lnSpc>
          <a:spcPct val="90000"/>
        </a:lnSpc>
        <a:spcBef>
          <a:spcPts val="563"/>
        </a:spcBef>
        <a:buFont typeface="Arial"/>
        <a:buChar char="•"/>
        <a:defRPr sz="2250" kern="1200">
          <a:solidFill>
            <a:schemeClr val="tx1">
              <a:lumMod val="75000"/>
              <a:lumOff val="25000"/>
            </a:schemeClr>
          </a:solidFill>
          <a:latin typeface="Acumin Pro" charset="0"/>
          <a:ea typeface="Acumin Pro" charset="0"/>
          <a:cs typeface="Acumin Pro" charset="0"/>
        </a:defRPr>
      </a:lvl3pPr>
      <a:lvl4pPr marL="1800315" indent="-257189" algn="l" defTabSz="1028751" rtl="0" eaLnBrk="1" latinLnBrk="0" hangingPunct="1">
        <a:lnSpc>
          <a:spcPct val="90000"/>
        </a:lnSpc>
        <a:spcBef>
          <a:spcPts val="563"/>
        </a:spcBef>
        <a:buFont typeface="Arial"/>
        <a:buChar char="•"/>
        <a:defRPr sz="2025" kern="1200">
          <a:solidFill>
            <a:schemeClr val="tx1">
              <a:lumMod val="75000"/>
              <a:lumOff val="25000"/>
            </a:schemeClr>
          </a:solidFill>
          <a:latin typeface="Acumin Pro" charset="0"/>
          <a:ea typeface="Acumin Pro" charset="0"/>
          <a:cs typeface="Acumin Pro" charset="0"/>
        </a:defRPr>
      </a:lvl4pPr>
      <a:lvl5pPr marL="2314691" indent="-257189" algn="l" defTabSz="1028751" rtl="0" eaLnBrk="1" latinLnBrk="0" hangingPunct="1">
        <a:lnSpc>
          <a:spcPct val="90000"/>
        </a:lnSpc>
        <a:spcBef>
          <a:spcPts val="563"/>
        </a:spcBef>
        <a:buFont typeface="Arial"/>
        <a:buChar char="•"/>
        <a:defRPr sz="2025" kern="1200">
          <a:solidFill>
            <a:schemeClr val="tx1">
              <a:lumMod val="75000"/>
              <a:lumOff val="25000"/>
            </a:schemeClr>
          </a:solidFill>
          <a:latin typeface="Acumin Pro" charset="0"/>
          <a:ea typeface="Acumin Pro" charset="0"/>
          <a:cs typeface="Acumin Pro" charset="0"/>
        </a:defRPr>
      </a:lvl5pPr>
      <a:lvl6pPr marL="2829066"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6pPr>
      <a:lvl7pPr marL="3343442"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7pPr>
      <a:lvl8pPr marL="3857819"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8pPr>
      <a:lvl9pPr marL="4372194" indent="-257189" algn="l" defTabSz="1028751" rtl="0" eaLnBrk="1" latinLnBrk="0" hangingPunct="1">
        <a:lnSpc>
          <a:spcPct val="90000"/>
        </a:lnSpc>
        <a:spcBef>
          <a:spcPts val="563"/>
        </a:spcBef>
        <a:buFont typeface="Arial"/>
        <a:buChar char="•"/>
        <a:defRPr sz="2025" kern="1200">
          <a:solidFill>
            <a:schemeClr val="tx1"/>
          </a:solidFill>
          <a:latin typeface="+mn-lt"/>
          <a:ea typeface="+mn-ea"/>
          <a:cs typeface="+mn-cs"/>
        </a:defRPr>
      </a:lvl9pPr>
    </p:bodyStyle>
    <p:otherStyle>
      <a:defPPr>
        <a:defRPr lang="fr-FR"/>
      </a:defPPr>
      <a:lvl1pPr marL="0" algn="l" defTabSz="1028751" rtl="0" eaLnBrk="1" latinLnBrk="0" hangingPunct="1">
        <a:defRPr sz="2025" kern="1200">
          <a:solidFill>
            <a:schemeClr val="tx1"/>
          </a:solidFill>
          <a:latin typeface="+mn-lt"/>
          <a:ea typeface="+mn-ea"/>
          <a:cs typeface="+mn-cs"/>
        </a:defRPr>
      </a:lvl1pPr>
      <a:lvl2pPr marL="514376" algn="l" defTabSz="1028751" rtl="0" eaLnBrk="1" latinLnBrk="0" hangingPunct="1">
        <a:defRPr sz="2025" kern="1200">
          <a:solidFill>
            <a:schemeClr val="tx1"/>
          </a:solidFill>
          <a:latin typeface="+mn-lt"/>
          <a:ea typeface="+mn-ea"/>
          <a:cs typeface="+mn-cs"/>
        </a:defRPr>
      </a:lvl2pPr>
      <a:lvl3pPr marL="1028751" algn="l" defTabSz="1028751" rtl="0" eaLnBrk="1" latinLnBrk="0" hangingPunct="1">
        <a:defRPr sz="2025" kern="1200">
          <a:solidFill>
            <a:schemeClr val="tx1"/>
          </a:solidFill>
          <a:latin typeface="+mn-lt"/>
          <a:ea typeface="+mn-ea"/>
          <a:cs typeface="+mn-cs"/>
        </a:defRPr>
      </a:lvl3pPr>
      <a:lvl4pPr marL="1543127" algn="l" defTabSz="1028751" rtl="0" eaLnBrk="1" latinLnBrk="0" hangingPunct="1">
        <a:defRPr sz="2025" kern="1200">
          <a:solidFill>
            <a:schemeClr val="tx1"/>
          </a:solidFill>
          <a:latin typeface="+mn-lt"/>
          <a:ea typeface="+mn-ea"/>
          <a:cs typeface="+mn-cs"/>
        </a:defRPr>
      </a:lvl4pPr>
      <a:lvl5pPr marL="2057504" algn="l" defTabSz="1028751" rtl="0" eaLnBrk="1" latinLnBrk="0" hangingPunct="1">
        <a:defRPr sz="2025" kern="1200">
          <a:solidFill>
            <a:schemeClr val="tx1"/>
          </a:solidFill>
          <a:latin typeface="+mn-lt"/>
          <a:ea typeface="+mn-ea"/>
          <a:cs typeface="+mn-cs"/>
        </a:defRPr>
      </a:lvl5pPr>
      <a:lvl6pPr marL="2571879" algn="l" defTabSz="1028751" rtl="0" eaLnBrk="1" latinLnBrk="0" hangingPunct="1">
        <a:defRPr sz="2025" kern="1200">
          <a:solidFill>
            <a:schemeClr val="tx1"/>
          </a:solidFill>
          <a:latin typeface="+mn-lt"/>
          <a:ea typeface="+mn-ea"/>
          <a:cs typeface="+mn-cs"/>
        </a:defRPr>
      </a:lvl6pPr>
      <a:lvl7pPr marL="3086255" algn="l" defTabSz="1028751" rtl="0" eaLnBrk="1" latinLnBrk="0" hangingPunct="1">
        <a:defRPr sz="2025" kern="1200">
          <a:solidFill>
            <a:schemeClr val="tx1"/>
          </a:solidFill>
          <a:latin typeface="+mn-lt"/>
          <a:ea typeface="+mn-ea"/>
          <a:cs typeface="+mn-cs"/>
        </a:defRPr>
      </a:lvl7pPr>
      <a:lvl8pPr marL="3600630" algn="l" defTabSz="1028751" rtl="0" eaLnBrk="1" latinLnBrk="0" hangingPunct="1">
        <a:defRPr sz="2025" kern="1200">
          <a:solidFill>
            <a:schemeClr val="tx1"/>
          </a:solidFill>
          <a:latin typeface="+mn-lt"/>
          <a:ea typeface="+mn-ea"/>
          <a:cs typeface="+mn-cs"/>
        </a:defRPr>
      </a:lvl8pPr>
      <a:lvl9pPr marL="4115006" algn="l" defTabSz="1028751"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7.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9.jpeg"/><Relationship Id="rId4" Type="http://schemas.openxmlformats.org/officeDocument/2006/relationships/image" Target="../media/image18.sv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pxhere.com/en/photo/1454175"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4.png"/><Relationship Id="rId4" Type="http://schemas.openxmlformats.org/officeDocument/2006/relationships/diagramLayout" Target="../diagrams/layout2.xml"/><Relationship Id="rId9"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4.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562841" y="1028700"/>
            <a:ext cx="1591795" cy="9821141"/>
            <a:chOff x="0" y="0"/>
            <a:chExt cx="538459" cy="3322213"/>
          </a:xfrm>
        </p:grpSpPr>
        <p:sp>
          <p:nvSpPr>
            <p:cNvPr id="3" name="Freeform 3"/>
            <p:cNvSpPr/>
            <p:nvPr/>
          </p:nvSpPr>
          <p:spPr>
            <a:xfrm>
              <a:off x="0" y="0"/>
              <a:ext cx="538459" cy="3322213"/>
            </a:xfrm>
            <a:custGeom>
              <a:avLst/>
              <a:gdLst/>
              <a:ahLst/>
              <a:cxnLst/>
              <a:rect l="l" t="t" r="r" b="b"/>
              <a:pathLst>
                <a:path w="538459" h="3322213">
                  <a:moveTo>
                    <a:pt x="0" y="0"/>
                  </a:moveTo>
                  <a:lnTo>
                    <a:pt x="538459" y="0"/>
                  </a:lnTo>
                  <a:lnTo>
                    <a:pt x="538459" y="3322213"/>
                  </a:lnTo>
                  <a:lnTo>
                    <a:pt x="0" y="3322213"/>
                  </a:lnTo>
                  <a:close/>
                </a:path>
              </a:pathLst>
            </a:custGeom>
            <a:solidFill>
              <a:srgbClr val="0047BA"/>
            </a:solidFill>
          </p:spPr>
        </p:sp>
      </p:grpSp>
      <p:sp>
        <p:nvSpPr>
          <p:cNvPr id="5" name="AutoShape 5"/>
          <p:cNvSpPr/>
          <p:nvPr/>
        </p:nvSpPr>
        <p:spPr>
          <a:xfrm rot="6520">
            <a:off x="2057394" y="9265443"/>
            <a:ext cx="7532664" cy="0"/>
          </a:xfrm>
          <a:prstGeom prst="line">
            <a:avLst/>
          </a:prstGeom>
          <a:ln w="28575" cap="flat">
            <a:solidFill>
              <a:srgbClr val="F3997B"/>
            </a:solidFill>
            <a:prstDash val="solid"/>
            <a:headEnd type="none" w="sm" len="sm"/>
            <a:tailEnd type="none" w="sm" len="sm"/>
          </a:ln>
        </p:spPr>
      </p:sp>
      <p:grpSp>
        <p:nvGrpSpPr>
          <p:cNvPr id="6" name="Group 6"/>
          <p:cNvGrpSpPr/>
          <p:nvPr/>
        </p:nvGrpSpPr>
        <p:grpSpPr>
          <a:xfrm>
            <a:off x="10773370" y="9258300"/>
            <a:ext cx="8021530" cy="1591541"/>
            <a:chOff x="0" y="0"/>
            <a:chExt cx="2713456" cy="538373"/>
          </a:xfrm>
        </p:grpSpPr>
        <p:sp>
          <p:nvSpPr>
            <p:cNvPr id="7" name="Freeform 7"/>
            <p:cNvSpPr/>
            <p:nvPr/>
          </p:nvSpPr>
          <p:spPr>
            <a:xfrm>
              <a:off x="0" y="0"/>
              <a:ext cx="2713456" cy="538373"/>
            </a:xfrm>
            <a:custGeom>
              <a:avLst/>
              <a:gdLst/>
              <a:ahLst/>
              <a:cxnLst/>
              <a:rect l="l" t="t" r="r" b="b"/>
              <a:pathLst>
                <a:path w="2713456" h="538373">
                  <a:moveTo>
                    <a:pt x="0" y="0"/>
                  </a:moveTo>
                  <a:lnTo>
                    <a:pt x="2713456" y="0"/>
                  </a:lnTo>
                  <a:lnTo>
                    <a:pt x="2713456" y="538373"/>
                  </a:lnTo>
                  <a:lnTo>
                    <a:pt x="0" y="538373"/>
                  </a:lnTo>
                  <a:close/>
                </a:path>
              </a:pathLst>
            </a:custGeom>
            <a:solidFill>
              <a:srgbClr val="848585"/>
            </a:solidFill>
          </p:spPr>
        </p:sp>
      </p:grpSp>
      <p:grpSp>
        <p:nvGrpSpPr>
          <p:cNvPr id="10" name="Group 10"/>
          <p:cNvGrpSpPr/>
          <p:nvPr/>
        </p:nvGrpSpPr>
        <p:grpSpPr>
          <a:xfrm>
            <a:off x="-562841" y="-328448"/>
            <a:ext cx="1591541" cy="1357148"/>
            <a:chOff x="0" y="0"/>
            <a:chExt cx="538373" cy="459085"/>
          </a:xfrm>
        </p:grpSpPr>
        <p:sp>
          <p:nvSpPr>
            <p:cNvPr id="11" name="Freeform 11"/>
            <p:cNvSpPr/>
            <p:nvPr/>
          </p:nvSpPr>
          <p:spPr>
            <a:xfrm>
              <a:off x="0" y="0"/>
              <a:ext cx="538373" cy="459085"/>
            </a:xfrm>
            <a:custGeom>
              <a:avLst/>
              <a:gdLst/>
              <a:ahLst/>
              <a:cxnLst/>
              <a:rect l="l" t="t" r="r" b="b"/>
              <a:pathLst>
                <a:path w="538373" h="459085">
                  <a:moveTo>
                    <a:pt x="0" y="0"/>
                  </a:moveTo>
                  <a:lnTo>
                    <a:pt x="538373" y="0"/>
                  </a:lnTo>
                  <a:lnTo>
                    <a:pt x="538373" y="459085"/>
                  </a:lnTo>
                  <a:lnTo>
                    <a:pt x="0" y="459085"/>
                  </a:lnTo>
                  <a:close/>
                </a:path>
              </a:pathLst>
            </a:custGeom>
            <a:solidFill>
              <a:srgbClr val="F3997B"/>
            </a:solidFill>
          </p:spPr>
        </p:sp>
      </p:grpSp>
      <p:sp>
        <p:nvSpPr>
          <p:cNvPr id="12" name="TextBox 12"/>
          <p:cNvSpPr txBox="1"/>
          <p:nvPr/>
        </p:nvSpPr>
        <p:spPr>
          <a:xfrm>
            <a:off x="1712889" y="1790700"/>
            <a:ext cx="9067800" cy="3193182"/>
          </a:xfrm>
          <a:prstGeom prst="rect">
            <a:avLst/>
          </a:prstGeom>
        </p:spPr>
        <p:txBody>
          <a:bodyPr wrap="square" lIns="0" tIns="0" rIns="0" bIns="0" rtlCol="0" anchor="t">
            <a:spAutoFit/>
          </a:bodyPr>
          <a:lstStyle/>
          <a:p>
            <a:pPr>
              <a:lnSpc>
                <a:spcPts val="8320"/>
              </a:lnSpc>
            </a:pPr>
            <a:r>
              <a:rPr lang="en-US" sz="8000">
                <a:solidFill>
                  <a:srgbClr val="404040"/>
                </a:solidFill>
                <a:latin typeface="Glacial Indifference Bold"/>
              </a:rPr>
              <a:t>Atelier sur les </a:t>
            </a:r>
            <a:r>
              <a:rPr lang="en-US" sz="8000" err="1">
                <a:solidFill>
                  <a:srgbClr val="404040"/>
                </a:solidFill>
                <a:latin typeface="Glacial Indifference Bold"/>
              </a:rPr>
              <a:t>Valeurs</a:t>
            </a:r>
            <a:r>
              <a:rPr lang="en-US" sz="8000">
                <a:solidFill>
                  <a:srgbClr val="404040"/>
                </a:solidFill>
                <a:latin typeface="Glacial Indifference Bold"/>
              </a:rPr>
              <a:t> </a:t>
            </a:r>
            <a:r>
              <a:rPr lang="en-US" sz="8000" err="1">
                <a:solidFill>
                  <a:srgbClr val="404040"/>
                </a:solidFill>
                <a:latin typeface="Glacial Indifference Bold"/>
              </a:rPr>
              <a:t>organisationnelles</a:t>
            </a:r>
            <a:endParaRPr lang="en-US" sz="8000">
              <a:solidFill>
                <a:srgbClr val="404040"/>
              </a:solidFill>
              <a:latin typeface="Glacial Indifference Bold"/>
            </a:endParaRPr>
          </a:p>
        </p:txBody>
      </p:sp>
      <p:sp>
        <p:nvSpPr>
          <p:cNvPr id="19" name="TextBox 19"/>
          <p:cNvSpPr txBox="1"/>
          <p:nvPr/>
        </p:nvSpPr>
        <p:spPr>
          <a:xfrm>
            <a:off x="2172691" y="8801100"/>
            <a:ext cx="2247857" cy="264795"/>
          </a:xfrm>
          <a:prstGeom prst="rect">
            <a:avLst/>
          </a:prstGeom>
        </p:spPr>
        <p:txBody>
          <a:bodyPr lIns="0" tIns="0" rIns="0" bIns="0" rtlCol="0" anchor="t">
            <a:spAutoFit/>
          </a:bodyPr>
          <a:lstStyle/>
          <a:p>
            <a:pPr>
              <a:lnSpc>
                <a:spcPts val="2159"/>
              </a:lnSpc>
            </a:pPr>
            <a:r>
              <a:rPr lang="en-US" sz="1599" spc="79" err="1">
                <a:solidFill>
                  <a:srgbClr val="404040"/>
                </a:solidFill>
                <a:latin typeface="Blinker"/>
              </a:rPr>
              <a:t>Juin</a:t>
            </a:r>
            <a:r>
              <a:rPr lang="en-US" sz="1599" spc="79">
                <a:solidFill>
                  <a:srgbClr val="404040"/>
                </a:solidFill>
                <a:latin typeface="Blinker"/>
              </a:rPr>
              <a:t> 2023</a:t>
            </a:r>
          </a:p>
        </p:txBody>
      </p:sp>
      <p:grpSp>
        <p:nvGrpSpPr>
          <p:cNvPr id="25" name="Group 5">
            <a:extLst>
              <a:ext uri="{FF2B5EF4-FFF2-40B4-BE49-F238E27FC236}">
                <a16:creationId xmlns:a16="http://schemas.microsoft.com/office/drawing/2014/main" id="{DBBBF8BD-E670-3913-E3E3-AE7635A3B4AB}"/>
              </a:ext>
            </a:extLst>
          </p:cNvPr>
          <p:cNvGrpSpPr>
            <a:grpSpLocks noChangeAspect="1"/>
          </p:cNvGrpSpPr>
          <p:nvPr/>
        </p:nvGrpSpPr>
        <p:grpSpPr>
          <a:xfrm>
            <a:off x="11464624" y="2738870"/>
            <a:ext cx="6400826" cy="6400800"/>
            <a:chOff x="0" y="0"/>
            <a:chExt cx="6350000" cy="6349975"/>
          </a:xfrm>
        </p:grpSpPr>
        <p:sp>
          <p:nvSpPr>
            <p:cNvPr id="26" name="Freeform 6">
              <a:extLst>
                <a:ext uri="{FF2B5EF4-FFF2-40B4-BE49-F238E27FC236}">
                  <a16:creationId xmlns:a16="http://schemas.microsoft.com/office/drawing/2014/main" id="{EC80164E-2D4F-2DB0-CE57-D4EF650ED044}"/>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99" r="-24999"/>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 coins arrondis 39">
            <a:extLst>
              <a:ext uri="{FF2B5EF4-FFF2-40B4-BE49-F238E27FC236}">
                <a16:creationId xmlns:a16="http://schemas.microsoft.com/office/drawing/2014/main" id="{CA1AAFA6-F420-BD38-C006-92FD9EBE9D5E}"/>
              </a:ext>
            </a:extLst>
          </p:cNvPr>
          <p:cNvSpPr/>
          <p:nvPr/>
        </p:nvSpPr>
        <p:spPr>
          <a:xfrm>
            <a:off x="14927024" y="7128796"/>
            <a:ext cx="3155358" cy="2102537"/>
          </a:xfrm>
          <a:prstGeom prst="roundRect">
            <a:avLst>
              <a:gd name="adj" fmla="val 16778"/>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CA" sz="2100">
                <a:solidFill>
                  <a:schemeClr val="bg1"/>
                </a:solidFill>
                <a:latin typeface="Acumin Pro" panose="020B0504020202020204"/>
              </a:rPr>
              <a:t>Qui nous sommes</a:t>
            </a:r>
          </a:p>
          <a:p>
            <a:pPr algn="ctr"/>
            <a:r>
              <a:rPr lang="fr-CA" sz="2100">
                <a:solidFill>
                  <a:schemeClr val="bg1"/>
                </a:solidFill>
                <a:latin typeface="Acumin Pro" panose="020B0504020202020204"/>
              </a:rPr>
              <a:t>Ce que nous valorisons</a:t>
            </a:r>
          </a:p>
        </p:txBody>
      </p:sp>
      <p:sp>
        <p:nvSpPr>
          <p:cNvPr id="8" name="Rectangle 7"/>
          <p:cNvSpPr/>
          <p:nvPr/>
        </p:nvSpPr>
        <p:spPr>
          <a:xfrm>
            <a:off x="864579" y="8984973"/>
            <a:ext cx="13577532" cy="1100256"/>
          </a:xfrm>
          <a:prstGeom prst="rect">
            <a:avLst/>
          </a:prstGeom>
          <a:noFill/>
          <a:ln w="19050" cap="flat" cmpd="sng" algn="ctr">
            <a:solidFill>
              <a:schemeClr val="tx1"/>
            </a:solidFill>
            <a:prstDash val="sysDot"/>
            <a:miter lim="800000"/>
          </a:ln>
          <a:effectLst/>
        </p:spPr>
        <p:txBody>
          <a:bodyPr rtlCol="0" anchor="ctr"/>
          <a:lstStyle/>
          <a:p>
            <a:pPr algn="ctr">
              <a:defRPr/>
            </a:pPr>
            <a:r>
              <a:rPr lang="fr-CA" sz="7200" kern="0">
                <a:solidFill>
                  <a:schemeClr val="tx1">
                    <a:lumMod val="50000"/>
                    <a:lumOff val="50000"/>
                  </a:schemeClr>
                </a:solidFill>
                <a:latin typeface="Acumin Pro" panose="020B0504020202020204"/>
              </a:rPr>
              <a:t>Employés d’Innovaderm</a:t>
            </a:r>
          </a:p>
        </p:txBody>
      </p:sp>
      <p:sp>
        <p:nvSpPr>
          <p:cNvPr id="37" name="Rectangle : coins arrondis 36">
            <a:extLst>
              <a:ext uri="{FF2B5EF4-FFF2-40B4-BE49-F238E27FC236}">
                <a16:creationId xmlns:a16="http://schemas.microsoft.com/office/drawing/2014/main" id="{28E90027-23F9-F070-2888-00264BB8D4F1}"/>
              </a:ext>
            </a:extLst>
          </p:cNvPr>
          <p:cNvSpPr/>
          <p:nvPr/>
        </p:nvSpPr>
        <p:spPr>
          <a:xfrm>
            <a:off x="14935201" y="1949285"/>
            <a:ext cx="3147182" cy="2102537"/>
          </a:xfrm>
          <a:prstGeom prst="roundRect">
            <a:avLst>
              <a:gd name="adj" fmla="val 14904"/>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CA" sz="2100">
                <a:solidFill>
                  <a:schemeClr val="bg1"/>
                </a:solidFill>
                <a:latin typeface="Acumin Pro" panose="020B0504020202020204"/>
              </a:rPr>
              <a:t>Ce que nous voulons devenir</a:t>
            </a:r>
          </a:p>
        </p:txBody>
      </p:sp>
      <p:grpSp>
        <p:nvGrpSpPr>
          <p:cNvPr id="51" name="Group 50">
            <a:extLst>
              <a:ext uri="{FF2B5EF4-FFF2-40B4-BE49-F238E27FC236}">
                <a16:creationId xmlns:a16="http://schemas.microsoft.com/office/drawing/2014/main" id="{B5F7C582-170D-825B-2263-A2BF59AFC457}"/>
              </a:ext>
            </a:extLst>
          </p:cNvPr>
          <p:cNvGrpSpPr/>
          <p:nvPr/>
        </p:nvGrpSpPr>
        <p:grpSpPr>
          <a:xfrm>
            <a:off x="863948" y="2053881"/>
            <a:ext cx="13577532" cy="1661994"/>
            <a:chOff x="575965" y="1369254"/>
            <a:chExt cx="9051688" cy="1107996"/>
          </a:xfrm>
        </p:grpSpPr>
        <p:sp>
          <p:nvSpPr>
            <p:cNvPr id="50" name="Rectangle 49">
              <a:extLst>
                <a:ext uri="{FF2B5EF4-FFF2-40B4-BE49-F238E27FC236}">
                  <a16:creationId xmlns:a16="http://schemas.microsoft.com/office/drawing/2014/main" id="{B0566CC7-2293-9BCA-D76E-48C8D89F0177}"/>
                </a:ext>
              </a:extLst>
            </p:cNvPr>
            <p:cNvSpPr/>
            <p:nvPr/>
          </p:nvSpPr>
          <p:spPr>
            <a:xfrm>
              <a:off x="575965" y="1369254"/>
              <a:ext cx="9020833" cy="1107996"/>
            </a:xfrm>
            <a:prstGeom prst="rect">
              <a:avLst/>
            </a:prstGeom>
            <a:gradFill flip="none" rotWithShape="1">
              <a:gsLst>
                <a:gs pos="0">
                  <a:srgbClr val="0A6FD0">
                    <a:alpha val="90000"/>
                  </a:srgbClr>
                </a:gs>
                <a:gs pos="100000">
                  <a:schemeClr val="accent2">
                    <a:alpha val="87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a:defRPr/>
              </a:pPr>
              <a:endParaRPr lang="en-CA" sz="1350">
                <a:solidFill>
                  <a:srgbClr val="FFFFFF"/>
                </a:solidFill>
                <a:latin typeface="Acumin Pro"/>
              </a:endParaRPr>
            </a:p>
          </p:txBody>
        </p:sp>
        <p:sp>
          <p:nvSpPr>
            <p:cNvPr id="11" name="Rectangle 10"/>
            <p:cNvSpPr/>
            <p:nvPr/>
          </p:nvSpPr>
          <p:spPr>
            <a:xfrm>
              <a:off x="575965" y="1369254"/>
              <a:ext cx="9051688" cy="1085858"/>
            </a:xfrm>
            <a:prstGeom prst="rect">
              <a:avLst/>
            </a:prstGeom>
            <a:noFill/>
            <a:ln w="6350" cap="flat" cmpd="sng" algn="ctr">
              <a:noFill/>
              <a:prstDash val="solid"/>
              <a:miter lim="800000"/>
            </a:ln>
            <a:effectLst/>
          </p:spPr>
          <p:txBody>
            <a:bodyPr rtlCol="0" anchor="ctr"/>
            <a:lstStyle/>
            <a:p>
              <a:pPr marL="166688" defTabSz="1371600">
                <a:defRPr/>
              </a:pPr>
              <a:r>
                <a:rPr lang="fr-CA" sz="3600">
                  <a:latin typeface="Acumin Pro" panose="020B0504020202020204"/>
                </a:rPr>
                <a:t>Être le CRO leader mondial en </a:t>
              </a:r>
              <a:r>
                <a:rPr lang="fr-CA" sz="3600" b="1">
                  <a:latin typeface="Acumin Pro" panose="020B0504020202020204"/>
                </a:rPr>
                <a:t>dermatologie et rhumatologie </a:t>
              </a:r>
              <a:r>
                <a:rPr lang="fr-CA" sz="3600">
                  <a:latin typeface="Acumin Pro" panose="020B0504020202020204"/>
                </a:rPr>
                <a:t>en favorisant la recherche innovante.</a:t>
              </a:r>
            </a:p>
          </p:txBody>
        </p:sp>
      </p:grpSp>
      <p:sp>
        <p:nvSpPr>
          <p:cNvPr id="2" name="Rectangle 1">
            <a:extLst>
              <a:ext uri="{FF2B5EF4-FFF2-40B4-BE49-F238E27FC236}">
                <a16:creationId xmlns:a16="http://schemas.microsoft.com/office/drawing/2014/main" id="{00EC8764-41C7-C1F8-2AF3-2F0B4E9C2136}"/>
              </a:ext>
            </a:extLst>
          </p:cNvPr>
          <p:cNvSpPr/>
          <p:nvPr/>
        </p:nvSpPr>
        <p:spPr>
          <a:xfrm>
            <a:off x="2071413" y="6744466"/>
            <a:ext cx="12371334" cy="2240510"/>
          </a:xfrm>
          <a:prstGeom prst="rect">
            <a:avLst/>
          </a:prstGeom>
          <a:solidFill>
            <a:schemeClr val="accent1">
              <a:lumMod val="20000"/>
              <a:lumOff val="80000"/>
            </a:schemeClr>
          </a:solidFill>
          <a:ln w="6350" cap="flat" cmpd="sng" algn="ctr">
            <a:noFill/>
            <a:prstDash val="solid"/>
            <a:miter lim="800000"/>
          </a:ln>
          <a:effectLst/>
        </p:spPr>
        <p:txBody>
          <a:bodyPr rtlCol="0" anchor="ctr"/>
          <a:lstStyle/>
          <a:p>
            <a:pPr marL="166688"/>
            <a:r>
              <a:rPr lang="fr-FR" sz="3600">
                <a:latin typeface="Acumin Pro" panose="020B0504020202020204"/>
              </a:rPr>
              <a:t>Avoir un impact significatif sur la santé et la qualité de vie en soutenant l'avancement des connaissances médicales et le développement de nouvelles thérapies.</a:t>
            </a:r>
            <a:endParaRPr lang="en-CA" sz="3000">
              <a:latin typeface="Fira Sans" panose="020B0503050000020004" pitchFamily="34" charset="0"/>
            </a:endParaRPr>
          </a:p>
        </p:txBody>
      </p:sp>
      <p:sp>
        <p:nvSpPr>
          <p:cNvPr id="24" name="ZoneTexte 23">
            <a:extLst>
              <a:ext uri="{FF2B5EF4-FFF2-40B4-BE49-F238E27FC236}">
                <a16:creationId xmlns:a16="http://schemas.microsoft.com/office/drawing/2014/main" id="{DD84A9B7-01BA-FF9E-4B58-FAF51F1A7490}"/>
              </a:ext>
            </a:extLst>
          </p:cNvPr>
          <p:cNvSpPr txBox="1"/>
          <p:nvPr/>
        </p:nvSpPr>
        <p:spPr>
          <a:xfrm>
            <a:off x="6432213" y="689868"/>
            <a:ext cx="2631921" cy="923330"/>
          </a:xfrm>
          <a:prstGeom prst="rect">
            <a:avLst/>
          </a:prstGeom>
          <a:noFill/>
        </p:spPr>
        <p:txBody>
          <a:bodyPr wrap="square" rtlCol="0">
            <a:spAutoFit/>
          </a:bodyPr>
          <a:lstStyle/>
          <a:p>
            <a:pPr algn="ctr"/>
            <a:r>
              <a:rPr lang="fr-CA" sz="5400" b="1" spc="225">
                <a:latin typeface="Acumin Pro" panose="020B0504020202020204" pitchFamily="34" charset="0"/>
              </a:rPr>
              <a:t>Vision</a:t>
            </a:r>
            <a:endParaRPr lang="en-CA" sz="5400" b="1" spc="225">
              <a:latin typeface="Acumin Pro" panose="020B0504020202020204" pitchFamily="34" charset="0"/>
            </a:endParaRPr>
          </a:p>
        </p:txBody>
      </p:sp>
      <p:sp>
        <p:nvSpPr>
          <p:cNvPr id="38" name="Rectangle : coins arrondis 37">
            <a:extLst>
              <a:ext uri="{FF2B5EF4-FFF2-40B4-BE49-F238E27FC236}">
                <a16:creationId xmlns:a16="http://schemas.microsoft.com/office/drawing/2014/main" id="{48BE1BDA-24D4-B5A8-8848-720CEC36F98D}"/>
              </a:ext>
            </a:extLst>
          </p:cNvPr>
          <p:cNvSpPr/>
          <p:nvPr/>
        </p:nvSpPr>
        <p:spPr>
          <a:xfrm>
            <a:off x="14927772" y="4515900"/>
            <a:ext cx="3155358" cy="2148816"/>
          </a:xfrm>
          <a:prstGeom prst="roundRect">
            <a:avLst>
              <a:gd name="adj" fmla="val 14904"/>
            </a:avLst>
          </a:prstGeom>
          <a:solidFill>
            <a:schemeClr val="accent3">
              <a:lumMod val="60000"/>
              <a:lumOff val="40000"/>
            </a:scheme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nchor="ctr"/>
          <a:lstStyle/>
          <a:p>
            <a:pPr algn="ctr"/>
            <a:r>
              <a:rPr lang="fr-FR" sz="2100">
                <a:solidFill>
                  <a:schemeClr val="bg1"/>
                </a:solidFill>
                <a:latin typeface="Acumin Pro" panose="020B0504020202020204"/>
              </a:rPr>
              <a:t>Quelles sont nos croyances collectives qui décrivent les comportements clés pour réaliser notre mission et vision</a:t>
            </a:r>
            <a:endParaRPr lang="en-CA" sz="2100">
              <a:solidFill>
                <a:schemeClr val="bg1"/>
              </a:solidFill>
              <a:latin typeface="Acumin Pro" panose="020B0504020202020204"/>
            </a:endParaRPr>
          </a:p>
        </p:txBody>
      </p:sp>
      <p:sp>
        <p:nvSpPr>
          <p:cNvPr id="5" name="Rounded Rectangle 72">
            <a:extLst>
              <a:ext uri="{FF2B5EF4-FFF2-40B4-BE49-F238E27FC236}">
                <a16:creationId xmlns:a16="http://schemas.microsoft.com/office/drawing/2014/main" id="{8FC76129-723B-3FE3-0B90-24199F8E4FC7}"/>
              </a:ext>
            </a:extLst>
          </p:cNvPr>
          <p:cNvSpPr/>
          <p:nvPr/>
        </p:nvSpPr>
        <p:spPr>
          <a:xfrm>
            <a:off x="1990775" y="4820599"/>
            <a:ext cx="2700000" cy="1564472"/>
          </a:xfrm>
          <a:prstGeom prst="roundRect">
            <a:avLst>
              <a:gd name="adj" fmla="val 22474"/>
            </a:avLst>
          </a:prstGeom>
          <a:solidFill>
            <a:schemeClr val="bg2"/>
          </a:solidFill>
          <a:ln w="25400" cap="flat">
            <a:solidFill>
              <a:schemeClr val="accent1"/>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7" name="Rounded Rectangle 388">
            <a:extLst>
              <a:ext uri="{FF2B5EF4-FFF2-40B4-BE49-F238E27FC236}">
                <a16:creationId xmlns:a16="http://schemas.microsoft.com/office/drawing/2014/main" id="{4D4E60D9-A2D1-6A88-0FAE-D268CCF3BE73}"/>
              </a:ext>
            </a:extLst>
          </p:cNvPr>
          <p:cNvSpPr/>
          <p:nvPr/>
        </p:nvSpPr>
        <p:spPr>
          <a:xfrm>
            <a:off x="2342028" y="4156418"/>
            <a:ext cx="871902" cy="1112390"/>
          </a:xfrm>
          <a:prstGeom prst="roundRect">
            <a:avLst>
              <a:gd name="adj" fmla="val 37899"/>
            </a:avLst>
          </a:prstGeom>
          <a:solidFill>
            <a:schemeClr val="bg2"/>
          </a:solidFill>
          <a:ln w="25400" cap="flat">
            <a:solidFill>
              <a:schemeClr val="accent1"/>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13" name="TextBox 12">
            <a:extLst>
              <a:ext uri="{FF2B5EF4-FFF2-40B4-BE49-F238E27FC236}">
                <a16:creationId xmlns:a16="http://schemas.microsoft.com/office/drawing/2014/main" id="{53EF2DF5-7131-AEC1-D9DF-4615C69E4606}"/>
              </a:ext>
            </a:extLst>
          </p:cNvPr>
          <p:cNvSpPr txBox="1"/>
          <p:nvPr/>
        </p:nvSpPr>
        <p:spPr>
          <a:xfrm>
            <a:off x="2071413" y="5340515"/>
            <a:ext cx="2619360" cy="877163"/>
          </a:xfrm>
          <a:prstGeom prst="rect">
            <a:avLst/>
          </a:prstGeom>
          <a:noFill/>
        </p:spPr>
        <p:txBody>
          <a:bodyPr wrap="square" rtlCol="0" anchor="b">
            <a:spAutoFit/>
          </a:bodyPr>
          <a:lstStyle/>
          <a:p>
            <a:r>
              <a:rPr lang="fr-CA" sz="2550" b="1" spc="-23">
                <a:solidFill>
                  <a:schemeClr val="tx2"/>
                </a:solidFill>
                <a:latin typeface="Acumin Pro" panose="020B0504020202020204"/>
                <a:cs typeface="Poppins" panose="00000500000000000000" pitchFamily="2" charset="0"/>
              </a:rPr>
              <a:t>PLUS FORT ENSEMBLE</a:t>
            </a:r>
          </a:p>
        </p:txBody>
      </p:sp>
      <p:sp>
        <p:nvSpPr>
          <p:cNvPr id="15" name="Rounded Rectangle 74">
            <a:extLst>
              <a:ext uri="{FF2B5EF4-FFF2-40B4-BE49-F238E27FC236}">
                <a16:creationId xmlns:a16="http://schemas.microsoft.com/office/drawing/2014/main" id="{4181E4BD-888F-6999-15B8-F522FA023A22}"/>
              </a:ext>
            </a:extLst>
          </p:cNvPr>
          <p:cNvSpPr/>
          <p:nvPr/>
        </p:nvSpPr>
        <p:spPr>
          <a:xfrm>
            <a:off x="5225390" y="4820599"/>
            <a:ext cx="2700000" cy="1564472"/>
          </a:xfrm>
          <a:prstGeom prst="roundRect">
            <a:avLst>
              <a:gd name="adj" fmla="val 23758"/>
            </a:avLst>
          </a:prstGeom>
          <a:solidFill>
            <a:schemeClr val="bg2"/>
          </a:solidFill>
          <a:ln w="25400" cap="flat">
            <a:solidFill>
              <a:schemeClr val="accent2"/>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18" name="Rounded Rectangle 392">
            <a:extLst>
              <a:ext uri="{FF2B5EF4-FFF2-40B4-BE49-F238E27FC236}">
                <a16:creationId xmlns:a16="http://schemas.microsoft.com/office/drawing/2014/main" id="{4555317B-56C0-0DCF-73BB-462D45266421}"/>
              </a:ext>
            </a:extLst>
          </p:cNvPr>
          <p:cNvSpPr/>
          <p:nvPr/>
        </p:nvSpPr>
        <p:spPr>
          <a:xfrm>
            <a:off x="5576645" y="4156418"/>
            <a:ext cx="871169" cy="1112390"/>
          </a:xfrm>
          <a:prstGeom prst="roundRect">
            <a:avLst>
              <a:gd name="adj" fmla="val 39908"/>
            </a:avLst>
          </a:prstGeom>
          <a:solidFill>
            <a:schemeClr val="bg2"/>
          </a:solidFill>
          <a:ln w="25400" cap="flat">
            <a:solidFill>
              <a:schemeClr val="accent2"/>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25" name="TextBox 24">
            <a:extLst>
              <a:ext uri="{FF2B5EF4-FFF2-40B4-BE49-F238E27FC236}">
                <a16:creationId xmlns:a16="http://schemas.microsoft.com/office/drawing/2014/main" id="{1CBF47EA-8694-E026-40A7-D1BAD97AE2BC}"/>
              </a:ext>
            </a:extLst>
          </p:cNvPr>
          <p:cNvSpPr txBox="1"/>
          <p:nvPr/>
        </p:nvSpPr>
        <p:spPr>
          <a:xfrm>
            <a:off x="5411680" y="5283255"/>
            <a:ext cx="2336495" cy="877163"/>
          </a:xfrm>
          <a:prstGeom prst="rect">
            <a:avLst/>
          </a:prstGeom>
          <a:noFill/>
        </p:spPr>
        <p:txBody>
          <a:bodyPr wrap="square" rtlCol="0" anchor="b">
            <a:spAutoFit/>
          </a:bodyPr>
          <a:lstStyle/>
          <a:p>
            <a:r>
              <a:rPr lang="en-US" sz="2550" b="1" spc="-23">
                <a:solidFill>
                  <a:schemeClr val="tx2"/>
                </a:solidFill>
                <a:latin typeface="Acumin Pro" panose="020B0504020202020204"/>
                <a:cs typeface="Poppins" panose="00000500000000000000" pitchFamily="2" charset="0"/>
              </a:rPr>
              <a:t>CULTIVEZ L’INNOVATION </a:t>
            </a:r>
          </a:p>
        </p:txBody>
      </p:sp>
      <p:sp>
        <p:nvSpPr>
          <p:cNvPr id="28" name="Rounded Rectangle 76">
            <a:extLst>
              <a:ext uri="{FF2B5EF4-FFF2-40B4-BE49-F238E27FC236}">
                <a16:creationId xmlns:a16="http://schemas.microsoft.com/office/drawing/2014/main" id="{BBCF4928-4AEE-2A52-C599-E93C6F300BDB}"/>
              </a:ext>
            </a:extLst>
          </p:cNvPr>
          <p:cNvSpPr/>
          <p:nvPr/>
        </p:nvSpPr>
        <p:spPr>
          <a:xfrm>
            <a:off x="8458538" y="4820599"/>
            <a:ext cx="2700000" cy="1564472"/>
          </a:xfrm>
          <a:prstGeom prst="roundRect">
            <a:avLst>
              <a:gd name="adj" fmla="val 21510"/>
            </a:avLst>
          </a:prstGeom>
          <a:solidFill>
            <a:schemeClr val="bg2"/>
          </a:solidFill>
          <a:ln w="25400" cap="flat">
            <a:solidFill>
              <a:schemeClr val="accent3"/>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29" name="Rounded Rectangle 381">
            <a:extLst>
              <a:ext uri="{FF2B5EF4-FFF2-40B4-BE49-F238E27FC236}">
                <a16:creationId xmlns:a16="http://schemas.microsoft.com/office/drawing/2014/main" id="{49A9420D-481F-2DDB-4AFB-5D4D1AE8158D}"/>
              </a:ext>
            </a:extLst>
          </p:cNvPr>
          <p:cNvSpPr/>
          <p:nvPr/>
        </p:nvSpPr>
        <p:spPr>
          <a:xfrm>
            <a:off x="8809793" y="4156418"/>
            <a:ext cx="871902" cy="1112390"/>
          </a:xfrm>
          <a:prstGeom prst="roundRect">
            <a:avLst>
              <a:gd name="adj" fmla="val 37899"/>
            </a:avLst>
          </a:prstGeom>
          <a:solidFill>
            <a:schemeClr val="bg2"/>
          </a:solidFill>
          <a:ln w="25400" cap="flat">
            <a:solidFill>
              <a:schemeClr val="accent3"/>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31" name="TextBox 30">
            <a:extLst>
              <a:ext uri="{FF2B5EF4-FFF2-40B4-BE49-F238E27FC236}">
                <a16:creationId xmlns:a16="http://schemas.microsoft.com/office/drawing/2014/main" id="{A7855B36-EF8E-C644-A3E9-91992CDE19B8}"/>
              </a:ext>
            </a:extLst>
          </p:cNvPr>
          <p:cNvSpPr txBox="1"/>
          <p:nvPr/>
        </p:nvSpPr>
        <p:spPr>
          <a:xfrm>
            <a:off x="8529026" y="5340515"/>
            <a:ext cx="2629512" cy="877163"/>
          </a:xfrm>
          <a:prstGeom prst="rect">
            <a:avLst/>
          </a:prstGeom>
          <a:noFill/>
        </p:spPr>
        <p:txBody>
          <a:bodyPr wrap="square" rtlCol="0" anchor="b">
            <a:spAutoFit/>
          </a:bodyPr>
          <a:lstStyle/>
          <a:p>
            <a:r>
              <a:rPr lang="en-US" sz="2550" b="1" spc="-23">
                <a:solidFill>
                  <a:schemeClr val="tx2"/>
                </a:solidFill>
                <a:latin typeface="Acumin Pro" panose="020B0504020202020204"/>
                <a:cs typeface="Poppins" panose="00000500000000000000" pitchFamily="2" charset="0"/>
              </a:rPr>
              <a:t>EMPHASE SUR LA PREMIÈRE LIGNE</a:t>
            </a:r>
          </a:p>
        </p:txBody>
      </p:sp>
      <p:sp>
        <p:nvSpPr>
          <p:cNvPr id="33" name="Rounded Rectangle 78">
            <a:extLst>
              <a:ext uri="{FF2B5EF4-FFF2-40B4-BE49-F238E27FC236}">
                <a16:creationId xmlns:a16="http://schemas.microsoft.com/office/drawing/2014/main" id="{80DD2B74-AF2D-562F-4C37-363900A51850}"/>
              </a:ext>
            </a:extLst>
          </p:cNvPr>
          <p:cNvSpPr/>
          <p:nvPr/>
        </p:nvSpPr>
        <p:spPr>
          <a:xfrm>
            <a:off x="11693154" y="4820599"/>
            <a:ext cx="2700000" cy="1564472"/>
          </a:xfrm>
          <a:prstGeom prst="roundRect">
            <a:avLst>
              <a:gd name="adj" fmla="val 19425"/>
            </a:avLst>
          </a:prstGeom>
          <a:solidFill>
            <a:schemeClr val="bg2"/>
          </a:solidFill>
          <a:ln w="25400" cap="flat">
            <a:solidFill>
              <a:schemeClr val="accent4"/>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35" name="Rounded Rectangle 397">
            <a:extLst>
              <a:ext uri="{FF2B5EF4-FFF2-40B4-BE49-F238E27FC236}">
                <a16:creationId xmlns:a16="http://schemas.microsoft.com/office/drawing/2014/main" id="{112F449F-DE6A-8CD6-63E4-69F1B8A36C00}"/>
              </a:ext>
            </a:extLst>
          </p:cNvPr>
          <p:cNvSpPr/>
          <p:nvPr/>
        </p:nvSpPr>
        <p:spPr>
          <a:xfrm>
            <a:off x="12043674" y="4156418"/>
            <a:ext cx="871902" cy="1112390"/>
          </a:xfrm>
          <a:prstGeom prst="roundRect">
            <a:avLst>
              <a:gd name="adj" fmla="val 37847"/>
            </a:avLst>
          </a:prstGeom>
          <a:solidFill>
            <a:schemeClr val="bg2"/>
          </a:solidFill>
          <a:ln w="25400" cap="flat">
            <a:solidFill>
              <a:schemeClr val="accent4"/>
            </a:solidFill>
            <a:prstDash val="solid"/>
          </a:ln>
        </p:spPr>
        <p:txBody>
          <a:bodyPr vert="horz" wrap="none" lIns="67500" tIns="33750" rIns="67500" bIns="33750" anchor="ctr" anchorCtr="1" compatLnSpc="0"/>
          <a:lstStyle/>
          <a:p>
            <a:pPr hangingPunct="0"/>
            <a:endParaRPr lang="en-none" sz="1350">
              <a:latin typeface="Acumin Pro" panose="020B0504020202020204"/>
              <a:ea typeface="Arial Unicode MS" pitchFamily="2"/>
              <a:cs typeface="Arial Unicode MS" pitchFamily="2"/>
            </a:endParaRPr>
          </a:p>
        </p:txBody>
      </p:sp>
      <p:sp>
        <p:nvSpPr>
          <p:cNvPr id="43" name="TextBox 42">
            <a:extLst>
              <a:ext uri="{FF2B5EF4-FFF2-40B4-BE49-F238E27FC236}">
                <a16:creationId xmlns:a16="http://schemas.microsoft.com/office/drawing/2014/main" id="{D12BB4ED-F521-05EC-29BF-3478C10702E8}"/>
              </a:ext>
            </a:extLst>
          </p:cNvPr>
          <p:cNvSpPr txBox="1"/>
          <p:nvPr/>
        </p:nvSpPr>
        <p:spPr>
          <a:xfrm>
            <a:off x="11807524" y="5354818"/>
            <a:ext cx="2216105" cy="877163"/>
          </a:xfrm>
          <a:prstGeom prst="rect">
            <a:avLst/>
          </a:prstGeom>
          <a:noFill/>
        </p:spPr>
        <p:txBody>
          <a:bodyPr wrap="square" rtlCol="0" anchor="b">
            <a:spAutoFit/>
          </a:bodyPr>
          <a:lstStyle/>
          <a:p>
            <a:r>
              <a:rPr lang="en-US" sz="2550" b="1" spc="-23">
                <a:solidFill>
                  <a:schemeClr val="tx2"/>
                </a:solidFill>
                <a:latin typeface="Acumin Pro" panose="020B0504020202020204"/>
                <a:cs typeface="Poppins" panose="00000500000000000000" pitchFamily="2" charset="0"/>
              </a:rPr>
              <a:t>OSEZ PASSER À L’ACTION</a:t>
            </a:r>
          </a:p>
        </p:txBody>
      </p:sp>
      <p:sp>
        <p:nvSpPr>
          <p:cNvPr id="46" name="TextBox 43">
            <a:extLst>
              <a:ext uri="{FF2B5EF4-FFF2-40B4-BE49-F238E27FC236}">
                <a16:creationId xmlns:a16="http://schemas.microsoft.com/office/drawing/2014/main" id="{4D7678D0-BEC1-D507-4B3B-90AF0A3D5055}"/>
              </a:ext>
            </a:extLst>
          </p:cNvPr>
          <p:cNvSpPr txBox="1"/>
          <p:nvPr/>
        </p:nvSpPr>
        <p:spPr>
          <a:xfrm rot="16200000">
            <a:off x="-110280" y="4752341"/>
            <a:ext cx="2855255" cy="969496"/>
          </a:xfrm>
          <a:prstGeom prst="rect">
            <a:avLst/>
          </a:prstGeom>
          <a:noFill/>
          <a:ln cap="flat">
            <a:noFill/>
          </a:ln>
        </p:spPr>
        <p:txBody>
          <a:bodyPr vert="horz" wrap="square" lIns="137160" tIns="68580" rIns="137160" bIns="68580" anchor="t" anchorCtr="0" compatLnSpc="1">
            <a:spAutoFit/>
          </a:bodyPr>
          <a:lstStyle/>
          <a:p>
            <a:pPr algn="r" defTabSz="1371600">
              <a:defRPr sz="1800" b="0" i="0" u="none" strike="noStrike" kern="0" cap="none" spc="0" baseline="0">
                <a:solidFill>
                  <a:srgbClr val="000000"/>
                </a:solidFill>
                <a:uFillTx/>
              </a:defRPr>
            </a:pPr>
            <a:r>
              <a:rPr lang="fr-CA" sz="5400" b="1">
                <a:solidFill>
                  <a:srgbClr val="D5D6F1"/>
                </a:solidFill>
                <a:latin typeface="Calibri Light"/>
              </a:rPr>
              <a:t>VALEURS</a:t>
            </a:r>
          </a:p>
        </p:txBody>
      </p:sp>
      <p:cxnSp>
        <p:nvCxnSpPr>
          <p:cNvPr id="53" name="Straight Connector 52">
            <a:extLst>
              <a:ext uri="{FF2B5EF4-FFF2-40B4-BE49-F238E27FC236}">
                <a16:creationId xmlns:a16="http://schemas.microsoft.com/office/drawing/2014/main" id="{B4E692FD-6610-166E-40DD-131D287B46F7}"/>
              </a:ext>
            </a:extLst>
          </p:cNvPr>
          <p:cNvCxnSpPr>
            <a:cxnSpLocks/>
          </p:cNvCxnSpPr>
          <p:nvPr/>
        </p:nvCxnSpPr>
        <p:spPr>
          <a:xfrm flipV="1">
            <a:off x="846363" y="135978"/>
            <a:ext cx="6932598" cy="171270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D551438-1333-4629-4C99-4CDFC2966746}"/>
              </a:ext>
            </a:extLst>
          </p:cNvPr>
          <p:cNvCxnSpPr>
            <a:cxnSpLocks/>
          </p:cNvCxnSpPr>
          <p:nvPr/>
        </p:nvCxnSpPr>
        <p:spPr>
          <a:xfrm>
            <a:off x="7767014" y="135977"/>
            <a:ext cx="6628184" cy="172115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58" name="Graphic 57" descr="Shield Tick outline">
            <a:extLst>
              <a:ext uri="{FF2B5EF4-FFF2-40B4-BE49-F238E27FC236}">
                <a16:creationId xmlns:a16="http://schemas.microsoft.com/office/drawing/2014/main" id="{D6DFB0C2-2011-D59C-73EC-84E8D95ABD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67464" y="4471578"/>
            <a:ext cx="540000" cy="540000"/>
          </a:xfrm>
          <a:prstGeom prst="rect">
            <a:avLst/>
          </a:prstGeom>
        </p:spPr>
      </p:pic>
      <p:pic>
        <p:nvPicPr>
          <p:cNvPr id="59" name="Graphic 58" descr="Lights On outline">
            <a:extLst>
              <a:ext uri="{FF2B5EF4-FFF2-40B4-BE49-F238E27FC236}">
                <a16:creationId xmlns:a16="http://schemas.microsoft.com/office/drawing/2014/main" id="{417491AA-A67E-6C25-0F31-579D02C13A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1939" y="4456878"/>
            <a:ext cx="540000" cy="540000"/>
          </a:xfrm>
          <a:prstGeom prst="rect">
            <a:avLst/>
          </a:prstGeom>
        </p:spPr>
      </p:pic>
      <p:pic>
        <p:nvPicPr>
          <p:cNvPr id="60" name="Graphic 59" descr="Puzzle pieces outline">
            <a:extLst>
              <a:ext uri="{FF2B5EF4-FFF2-40B4-BE49-F238E27FC236}">
                <a16:creationId xmlns:a16="http://schemas.microsoft.com/office/drawing/2014/main" id="{ED508C79-3E61-7B3D-A7F4-AB15409972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0344" y="4451603"/>
            <a:ext cx="540000" cy="540000"/>
          </a:xfrm>
          <a:prstGeom prst="rect">
            <a:avLst/>
          </a:prstGeom>
        </p:spPr>
      </p:pic>
      <p:grpSp>
        <p:nvGrpSpPr>
          <p:cNvPr id="61" name="Group 60">
            <a:extLst>
              <a:ext uri="{FF2B5EF4-FFF2-40B4-BE49-F238E27FC236}">
                <a16:creationId xmlns:a16="http://schemas.microsoft.com/office/drawing/2014/main" id="{033BC2B9-AC72-5F2C-BFA5-E3D5A73189DA}"/>
              </a:ext>
            </a:extLst>
          </p:cNvPr>
          <p:cNvGrpSpPr/>
          <p:nvPr/>
        </p:nvGrpSpPr>
        <p:grpSpPr>
          <a:xfrm>
            <a:off x="12195596" y="4456878"/>
            <a:ext cx="540000" cy="540000"/>
            <a:chOff x="8713734" y="4341298"/>
            <a:chExt cx="774968" cy="774968"/>
          </a:xfrm>
        </p:grpSpPr>
        <p:sp>
          <p:nvSpPr>
            <p:cNvPr id="62" name="Rectangle: Rounded Corners 9">
              <a:extLst>
                <a:ext uri="{FF2B5EF4-FFF2-40B4-BE49-F238E27FC236}">
                  <a16:creationId xmlns:a16="http://schemas.microsoft.com/office/drawing/2014/main" id="{D994334B-F0C6-2F39-3102-56F66DC6AF71}"/>
                </a:ext>
              </a:extLst>
            </p:cNvPr>
            <p:cNvSpPr/>
            <p:nvPr/>
          </p:nvSpPr>
          <p:spPr>
            <a:xfrm>
              <a:off x="8713734" y="4341298"/>
              <a:ext cx="774968" cy="774968"/>
            </a:xfrm>
            <a:prstGeom prst="roundRect">
              <a:avLst>
                <a:gd name="adj" fmla="val 7208"/>
              </a:avLst>
            </a:prstGeom>
            <a:noFill/>
            <a:ln w="25400">
              <a:solidFill>
                <a:srgbClr val="6173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5399">
                <a:solidFill>
                  <a:srgbClr val="FFFFFF"/>
                </a:solidFill>
                <a:latin typeface="Acumin Pro" panose="020B0504020202020204" pitchFamily="34" charset="0"/>
              </a:endParaRPr>
            </a:p>
          </p:txBody>
        </p:sp>
        <p:pic>
          <p:nvPicPr>
            <p:cNvPr id="63" name="Graphic 62" descr="Play outline">
              <a:extLst>
                <a:ext uri="{FF2B5EF4-FFF2-40B4-BE49-F238E27FC236}">
                  <a16:creationId xmlns:a16="http://schemas.microsoft.com/office/drawing/2014/main" id="{D96F7816-4484-8507-4ED3-F01E628372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59218" y="4386782"/>
              <a:ext cx="684000" cy="684000"/>
            </a:xfrm>
            <a:prstGeom prst="rect">
              <a:avLst/>
            </a:prstGeom>
          </p:spPr>
        </p:pic>
      </p:grpSp>
      <p:sp>
        <p:nvSpPr>
          <p:cNvPr id="64" name="Rectangle 63">
            <a:extLst>
              <a:ext uri="{FF2B5EF4-FFF2-40B4-BE49-F238E27FC236}">
                <a16:creationId xmlns:a16="http://schemas.microsoft.com/office/drawing/2014/main" id="{075D0DED-81E5-94CC-A243-13DAA615C7F0}"/>
              </a:ext>
            </a:extLst>
          </p:cNvPr>
          <p:cNvSpPr/>
          <p:nvPr/>
        </p:nvSpPr>
        <p:spPr>
          <a:xfrm>
            <a:off x="863943" y="6754066"/>
            <a:ext cx="1207470" cy="2240510"/>
          </a:xfrm>
          <a:prstGeom prst="rect">
            <a:avLst/>
          </a:prstGeom>
          <a:solidFill>
            <a:srgbClr val="004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cumin Pro" panose="020B0504020202020204" pitchFamily="34" charset="0"/>
            </a:endParaRPr>
          </a:p>
        </p:txBody>
      </p:sp>
      <p:sp>
        <p:nvSpPr>
          <p:cNvPr id="65" name="TextBox 64">
            <a:extLst>
              <a:ext uri="{FF2B5EF4-FFF2-40B4-BE49-F238E27FC236}">
                <a16:creationId xmlns:a16="http://schemas.microsoft.com/office/drawing/2014/main" id="{2E7BF6FE-1FAC-D4A7-0444-06E2C74C0C75}"/>
              </a:ext>
            </a:extLst>
          </p:cNvPr>
          <p:cNvSpPr txBox="1"/>
          <p:nvPr/>
        </p:nvSpPr>
        <p:spPr>
          <a:xfrm rot="16200000">
            <a:off x="447384" y="7551155"/>
            <a:ext cx="1888659" cy="646331"/>
          </a:xfrm>
          <a:prstGeom prst="rect">
            <a:avLst/>
          </a:prstGeom>
          <a:noFill/>
        </p:spPr>
        <p:txBody>
          <a:bodyPr wrap="none" rtlCol="0" anchor="t" anchorCtr="0">
            <a:spAutoFit/>
          </a:bodyPr>
          <a:lstStyle/>
          <a:p>
            <a:r>
              <a:rPr lang="en-US" sz="3600" b="1">
                <a:solidFill>
                  <a:schemeClr val="bg1"/>
                </a:solidFill>
                <a:latin typeface="Acumin Pro" panose="020B0504020202020204" pitchFamily="34" charset="0"/>
                <a:ea typeface="Lato Light" panose="020F0502020204030203" pitchFamily="34" charset="0"/>
                <a:cs typeface="Poppins" pitchFamily="2" charset="77"/>
              </a:rPr>
              <a:t>MISSION</a:t>
            </a:r>
          </a:p>
        </p:txBody>
      </p:sp>
      <p:cxnSp>
        <p:nvCxnSpPr>
          <p:cNvPr id="75" name="Straight Arrow Connector 74">
            <a:extLst>
              <a:ext uri="{FF2B5EF4-FFF2-40B4-BE49-F238E27FC236}">
                <a16:creationId xmlns:a16="http://schemas.microsoft.com/office/drawing/2014/main" id="{ABF4F2B8-2368-593B-D569-36874A3778D3}"/>
              </a:ext>
            </a:extLst>
          </p:cNvPr>
          <p:cNvCxnSpPr>
            <a:cxnSpLocks/>
          </p:cNvCxnSpPr>
          <p:nvPr/>
        </p:nvCxnSpPr>
        <p:spPr>
          <a:xfrm>
            <a:off x="16461182" y="4038420"/>
            <a:ext cx="0" cy="47748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66" name="Straight Connector 65">
            <a:extLst>
              <a:ext uri="{FF2B5EF4-FFF2-40B4-BE49-F238E27FC236}">
                <a16:creationId xmlns:a16="http://schemas.microsoft.com/office/drawing/2014/main" id="{07DFB006-7EC3-AE1A-86A5-D0157288F1BA}"/>
              </a:ext>
            </a:extLst>
          </p:cNvPr>
          <p:cNvCxnSpPr>
            <a:cxnSpLocks/>
          </p:cNvCxnSpPr>
          <p:nvPr/>
        </p:nvCxnSpPr>
        <p:spPr>
          <a:xfrm>
            <a:off x="1807805" y="6879853"/>
            <a:ext cx="0" cy="1988936"/>
          </a:xfrm>
          <a:prstGeom prst="line">
            <a:avLst/>
          </a:prstGeom>
          <a:ln w="63500" cap="rnd">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09B4E8A3-C9C0-92B0-BC7E-18779B17A5C3}"/>
              </a:ext>
            </a:extLst>
          </p:cNvPr>
          <p:cNvCxnSpPr>
            <a:cxnSpLocks/>
          </p:cNvCxnSpPr>
          <p:nvPr/>
        </p:nvCxnSpPr>
        <p:spPr>
          <a:xfrm>
            <a:off x="16477017" y="6664716"/>
            <a:ext cx="0" cy="47748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59075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2850621" y="-952517"/>
            <a:ext cx="6086811" cy="11879747"/>
            <a:chOff x="0" y="0"/>
            <a:chExt cx="2058995" cy="4018581"/>
          </a:xfrm>
        </p:grpSpPr>
        <p:sp>
          <p:nvSpPr>
            <p:cNvPr id="3" name="Freeform 3"/>
            <p:cNvSpPr/>
            <p:nvPr/>
          </p:nvSpPr>
          <p:spPr>
            <a:xfrm>
              <a:off x="0" y="0"/>
              <a:ext cx="2058995" cy="4018581"/>
            </a:xfrm>
            <a:custGeom>
              <a:avLst/>
              <a:gdLst/>
              <a:ahLst/>
              <a:cxnLst/>
              <a:rect l="l" t="t" r="r" b="b"/>
              <a:pathLst>
                <a:path w="2058995" h="4018581">
                  <a:moveTo>
                    <a:pt x="0" y="0"/>
                  </a:moveTo>
                  <a:lnTo>
                    <a:pt x="2058995" y="0"/>
                  </a:lnTo>
                  <a:lnTo>
                    <a:pt x="2058995" y="4018581"/>
                  </a:lnTo>
                  <a:lnTo>
                    <a:pt x="0" y="4018581"/>
                  </a:lnTo>
                  <a:close/>
                </a:path>
              </a:pathLst>
            </a:custGeom>
            <a:solidFill>
              <a:srgbClr val="0047BA"/>
            </a:solidFill>
          </p:spPr>
        </p:sp>
      </p:grpSp>
      <p:grpSp>
        <p:nvGrpSpPr>
          <p:cNvPr id="4" name="Group 4"/>
          <p:cNvGrpSpPr/>
          <p:nvPr/>
        </p:nvGrpSpPr>
        <p:grpSpPr>
          <a:xfrm>
            <a:off x="-716082" y="4230963"/>
            <a:ext cx="1030407" cy="1825073"/>
            <a:chOff x="0" y="0"/>
            <a:chExt cx="348557" cy="617371"/>
          </a:xfrm>
        </p:grpSpPr>
        <p:sp>
          <p:nvSpPr>
            <p:cNvPr id="5" name="Freeform 5"/>
            <p:cNvSpPr/>
            <p:nvPr/>
          </p:nvSpPr>
          <p:spPr>
            <a:xfrm>
              <a:off x="0" y="0"/>
              <a:ext cx="348557" cy="617371"/>
            </a:xfrm>
            <a:custGeom>
              <a:avLst/>
              <a:gdLst/>
              <a:ahLst/>
              <a:cxnLst/>
              <a:rect l="l" t="t" r="r" b="b"/>
              <a:pathLst>
                <a:path w="348557" h="617371">
                  <a:moveTo>
                    <a:pt x="0" y="0"/>
                  </a:moveTo>
                  <a:lnTo>
                    <a:pt x="348557" y="0"/>
                  </a:lnTo>
                  <a:lnTo>
                    <a:pt x="348557" y="617371"/>
                  </a:lnTo>
                  <a:lnTo>
                    <a:pt x="0" y="617371"/>
                  </a:lnTo>
                  <a:close/>
                </a:path>
              </a:pathLst>
            </a:custGeom>
            <a:solidFill>
              <a:srgbClr val="848585"/>
            </a:solidFill>
          </p:spPr>
        </p:sp>
      </p:grpSp>
      <p:grpSp>
        <p:nvGrpSpPr>
          <p:cNvPr id="8" name="Group 8"/>
          <p:cNvGrpSpPr/>
          <p:nvPr/>
        </p:nvGrpSpPr>
        <p:grpSpPr>
          <a:xfrm>
            <a:off x="10854381" y="8226118"/>
            <a:ext cx="2032099" cy="1872421"/>
            <a:chOff x="0" y="0"/>
            <a:chExt cx="687402" cy="633387"/>
          </a:xfrm>
        </p:grpSpPr>
        <p:sp>
          <p:nvSpPr>
            <p:cNvPr id="9" name="Freeform 9"/>
            <p:cNvSpPr/>
            <p:nvPr/>
          </p:nvSpPr>
          <p:spPr>
            <a:xfrm>
              <a:off x="0" y="0"/>
              <a:ext cx="687402" cy="633387"/>
            </a:xfrm>
            <a:custGeom>
              <a:avLst/>
              <a:gdLst/>
              <a:ahLst/>
              <a:cxnLst/>
              <a:rect l="l" t="t" r="r" b="b"/>
              <a:pathLst>
                <a:path w="687402" h="633387">
                  <a:moveTo>
                    <a:pt x="0" y="0"/>
                  </a:moveTo>
                  <a:lnTo>
                    <a:pt x="687402" y="0"/>
                  </a:lnTo>
                  <a:lnTo>
                    <a:pt x="687402" y="633387"/>
                  </a:lnTo>
                  <a:lnTo>
                    <a:pt x="0" y="633387"/>
                  </a:lnTo>
                  <a:close/>
                </a:path>
              </a:pathLst>
            </a:custGeom>
            <a:solidFill>
              <a:srgbClr val="F3997B"/>
            </a:solidFill>
          </p:spPr>
        </p:sp>
      </p:gr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2935" y="8608388"/>
            <a:ext cx="1314991" cy="1107880"/>
          </a:xfrm>
          <a:prstGeom prst="rect">
            <a:avLst/>
          </a:prstGeom>
        </p:spPr>
      </p:pic>
      <p:sp>
        <p:nvSpPr>
          <p:cNvPr id="12" name="TextBox 12"/>
          <p:cNvSpPr txBox="1"/>
          <p:nvPr/>
        </p:nvSpPr>
        <p:spPr>
          <a:xfrm>
            <a:off x="600620" y="355717"/>
            <a:ext cx="9366303" cy="3347070"/>
          </a:xfrm>
          <a:prstGeom prst="rect">
            <a:avLst/>
          </a:prstGeom>
        </p:spPr>
        <p:txBody>
          <a:bodyPr wrap="square" lIns="0" tIns="0" rIns="0" bIns="0" rtlCol="0" anchor="t">
            <a:spAutoFit/>
          </a:bodyPr>
          <a:lstStyle/>
          <a:p>
            <a:pPr>
              <a:lnSpc>
                <a:spcPts val="8729"/>
              </a:lnSpc>
            </a:pPr>
            <a:r>
              <a:rPr lang="en-US" sz="7461">
                <a:solidFill>
                  <a:srgbClr val="404040"/>
                </a:solidFill>
                <a:latin typeface="Glacial Indifference Bold"/>
              </a:rPr>
              <a:t>Comment </a:t>
            </a:r>
            <a:r>
              <a:rPr lang="en-US" sz="7461" err="1">
                <a:solidFill>
                  <a:srgbClr val="404040"/>
                </a:solidFill>
                <a:latin typeface="Glacial Indifference Bold"/>
              </a:rPr>
              <a:t>promouvoir</a:t>
            </a:r>
            <a:r>
              <a:rPr lang="en-US" sz="7461">
                <a:solidFill>
                  <a:srgbClr val="404040"/>
                </a:solidFill>
                <a:latin typeface="Glacial Indifference Bold"/>
              </a:rPr>
              <a:t> </a:t>
            </a:r>
            <a:r>
              <a:rPr lang="en-US" sz="7461" err="1">
                <a:solidFill>
                  <a:srgbClr val="404040"/>
                </a:solidFill>
                <a:latin typeface="Glacial Indifference Bold"/>
              </a:rPr>
              <a:t>une</a:t>
            </a:r>
            <a:r>
              <a:rPr lang="en-US" sz="7461">
                <a:solidFill>
                  <a:srgbClr val="404040"/>
                </a:solidFill>
                <a:latin typeface="Glacial Indifference Bold"/>
              </a:rPr>
              <a:t> culture </a:t>
            </a:r>
            <a:r>
              <a:rPr lang="en-US" sz="7461" err="1">
                <a:solidFill>
                  <a:srgbClr val="404040"/>
                </a:solidFill>
                <a:latin typeface="Glacial Indifference Bold"/>
              </a:rPr>
              <a:t>engageante</a:t>
            </a:r>
            <a:r>
              <a:rPr lang="en-US" sz="7461">
                <a:solidFill>
                  <a:srgbClr val="404040"/>
                </a:solidFill>
                <a:latin typeface="Glacial Indifference Bold"/>
              </a:rPr>
              <a:t> ?</a:t>
            </a:r>
          </a:p>
        </p:txBody>
      </p:sp>
      <p:graphicFrame>
        <p:nvGraphicFramePr>
          <p:cNvPr id="19" name="Diagramme 2">
            <a:extLst>
              <a:ext uri="{FF2B5EF4-FFF2-40B4-BE49-F238E27FC236}">
                <a16:creationId xmlns:a16="http://schemas.microsoft.com/office/drawing/2014/main" id="{A79EE94E-234F-B07C-C37F-48075952085D}"/>
              </a:ext>
            </a:extLst>
          </p:cNvPr>
          <p:cNvGraphicFramePr/>
          <p:nvPr>
            <p:extLst>
              <p:ext uri="{D42A27DB-BD31-4B8C-83A1-F6EECF244321}">
                <p14:modId xmlns:p14="http://schemas.microsoft.com/office/powerpoint/2010/main" val="3798028453"/>
              </p:ext>
            </p:extLst>
          </p:nvPr>
        </p:nvGraphicFramePr>
        <p:xfrm>
          <a:off x="2633260" y="4069074"/>
          <a:ext cx="6239515" cy="42955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0" name="Group 6">
            <a:extLst>
              <a:ext uri="{FF2B5EF4-FFF2-40B4-BE49-F238E27FC236}">
                <a16:creationId xmlns:a16="http://schemas.microsoft.com/office/drawing/2014/main" id="{00BB782A-0C7C-26D8-2C82-5E4581CA6F7C}"/>
              </a:ext>
            </a:extLst>
          </p:cNvPr>
          <p:cNvGrpSpPr/>
          <p:nvPr/>
        </p:nvGrpSpPr>
        <p:grpSpPr>
          <a:xfrm>
            <a:off x="10721420" y="1124671"/>
            <a:ext cx="5573087" cy="7244766"/>
            <a:chOff x="0" y="0"/>
            <a:chExt cx="7430783" cy="9659688"/>
          </a:xfrm>
        </p:grpSpPr>
        <p:pic>
          <p:nvPicPr>
            <p:cNvPr id="21" name="Picture 7">
              <a:extLst>
                <a:ext uri="{FF2B5EF4-FFF2-40B4-BE49-F238E27FC236}">
                  <a16:creationId xmlns:a16="http://schemas.microsoft.com/office/drawing/2014/main" id="{25556B71-1A0D-095E-A75D-94FD42AFA619}"/>
                </a:ext>
              </a:extLst>
            </p:cNvPr>
            <p:cNvPicPr>
              <a:picLocks noChangeAspect="1"/>
            </p:cNvPicPr>
            <p:nvPr/>
          </p:nvPicPr>
          <p:blipFill>
            <a:blip r:embed="rId10"/>
            <a:srcRect l="31487" r="17228"/>
            <a:stretch>
              <a:fillRect/>
            </a:stretch>
          </p:blipFill>
          <p:spPr>
            <a:xfrm>
              <a:off x="0" y="0"/>
              <a:ext cx="7430783" cy="9659688"/>
            </a:xfrm>
            <a:prstGeom prst="rect">
              <a:avLst/>
            </a:prstGeom>
          </p:spPr>
        </p:pic>
      </p:grpSp>
      <p:sp>
        <p:nvSpPr>
          <p:cNvPr id="22" name="ZoneTexte 1">
            <a:extLst>
              <a:ext uri="{FF2B5EF4-FFF2-40B4-BE49-F238E27FC236}">
                <a16:creationId xmlns:a16="http://schemas.microsoft.com/office/drawing/2014/main" id="{A88C3FB2-AA33-B96C-C573-31AC995B2646}"/>
              </a:ext>
            </a:extLst>
          </p:cNvPr>
          <p:cNvSpPr txBox="1"/>
          <p:nvPr/>
        </p:nvSpPr>
        <p:spPr>
          <a:xfrm>
            <a:off x="35859" y="9097150"/>
            <a:ext cx="10495827" cy="1200329"/>
          </a:xfrm>
          <a:prstGeom prst="rect">
            <a:avLst/>
          </a:prstGeom>
          <a:noFill/>
        </p:spPr>
        <p:txBody>
          <a:bodyPr wrap="square" rtlCol="0">
            <a:spAutoFit/>
          </a:bodyPr>
          <a:lstStyle/>
          <a:p>
            <a:pPr algn="just"/>
            <a:r>
              <a:rPr lang="fr-CA" b="0" i="1">
                <a:solidFill>
                  <a:schemeClr val="tx1">
                    <a:lumMod val="50000"/>
                    <a:lumOff val="50000"/>
                  </a:schemeClr>
                </a:solidFill>
                <a:effectLst/>
                <a:latin typeface="Acumin Pro" panose="020B0504020202020204" pitchFamily="34" charset="0"/>
              </a:rPr>
              <a:t>"Nous sommes ici pour inspirer les gens à faire les choses qui les inspirent afin qu'ensemble, chacun d'entre nous, puisse changer notre monde pour le meilleur." - Simon </a:t>
            </a:r>
            <a:r>
              <a:rPr lang="fr-CA" b="0" i="1" err="1">
                <a:solidFill>
                  <a:schemeClr val="tx1">
                    <a:lumMod val="50000"/>
                    <a:lumOff val="50000"/>
                  </a:schemeClr>
                </a:solidFill>
                <a:effectLst/>
                <a:latin typeface="Acumin Pro" panose="020B0504020202020204" pitchFamily="34" charset="0"/>
              </a:rPr>
              <a:t>Sinek</a:t>
            </a:r>
            <a:endParaRPr lang="fr-CA">
              <a:solidFill>
                <a:schemeClr val="tx1">
                  <a:lumMod val="50000"/>
                  <a:lumOff val="50000"/>
                </a:schemeClr>
              </a:solidFill>
              <a:latin typeface="Acumin Pro" panose="020B0504020202020204" pitchFamily="34" charset="0"/>
            </a:endParaRPr>
          </a:p>
          <a:p>
            <a:endParaRPr lang="fr-CA">
              <a:latin typeface="Acumin Pro" panose="020B0504020202020204" pitchFamily="34" charset="0"/>
            </a:endParaRPr>
          </a:p>
          <a:p>
            <a:endParaRPr lang="fr-CA">
              <a:latin typeface="Acumin Pro" panose="020B05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767556"/>
            <a:ext cx="9826100" cy="11980364"/>
            <a:chOff x="0" y="0"/>
            <a:chExt cx="13101467" cy="15973819"/>
          </a:xfrm>
        </p:grpSpPr>
        <p:pic>
          <p:nvPicPr>
            <p:cNvPr id="3" name="Picture 3"/>
            <p:cNvPicPr>
              <a:picLocks noChangeAspect="1"/>
            </p:cNvPicPr>
            <p:nvPr/>
          </p:nvPicPr>
          <p:blipFill>
            <a:blip r:embed="rId3"/>
            <a:srcRect l="38525" r="6795"/>
            <a:stretch>
              <a:fillRect/>
            </a:stretch>
          </p:blipFill>
          <p:spPr>
            <a:xfrm>
              <a:off x="0" y="0"/>
              <a:ext cx="13101467" cy="15973819"/>
            </a:xfrm>
            <a:prstGeom prst="rect">
              <a:avLst/>
            </a:prstGeom>
          </p:spPr>
        </p:pic>
      </p:grpSp>
      <p:grpSp>
        <p:nvGrpSpPr>
          <p:cNvPr id="4" name="Group 4"/>
          <p:cNvGrpSpPr/>
          <p:nvPr/>
        </p:nvGrpSpPr>
        <p:grpSpPr>
          <a:xfrm>
            <a:off x="-590550" y="4554789"/>
            <a:ext cx="14920725" cy="2180084"/>
            <a:chOff x="0" y="0"/>
            <a:chExt cx="6664438" cy="1815809"/>
          </a:xfrm>
        </p:grpSpPr>
        <p:sp>
          <p:nvSpPr>
            <p:cNvPr id="5" name="Freeform 5"/>
            <p:cNvSpPr/>
            <p:nvPr/>
          </p:nvSpPr>
          <p:spPr>
            <a:xfrm>
              <a:off x="0" y="0"/>
              <a:ext cx="6664438" cy="1815809"/>
            </a:xfrm>
            <a:custGeom>
              <a:avLst/>
              <a:gdLst/>
              <a:ahLst/>
              <a:cxnLst/>
              <a:rect l="l" t="t" r="r" b="b"/>
              <a:pathLst>
                <a:path w="6664438" h="1815809">
                  <a:moveTo>
                    <a:pt x="0" y="0"/>
                  </a:moveTo>
                  <a:lnTo>
                    <a:pt x="6664438" y="0"/>
                  </a:lnTo>
                  <a:lnTo>
                    <a:pt x="6664438" y="1815809"/>
                  </a:lnTo>
                  <a:lnTo>
                    <a:pt x="0" y="1815809"/>
                  </a:lnTo>
                  <a:close/>
                </a:path>
              </a:pathLst>
            </a:custGeom>
            <a:solidFill>
              <a:srgbClr val="0047BA"/>
            </a:solidFill>
          </p:spPr>
        </p:sp>
      </p:grpSp>
      <p:sp>
        <p:nvSpPr>
          <p:cNvPr id="8" name="AutoShape 8"/>
          <p:cNvSpPr/>
          <p:nvPr/>
        </p:nvSpPr>
        <p:spPr>
          <a:xfrm rot="2565">
            <a:off x="628799" y="6711277"/>
            <a:ext cx="12765184" cy="0"/>
          </a:xfrm>
          <a:prstGeom prst="line">
            <a:avLst/>
          </a:prstGeom>
          <a:ln w="19050" cap="flat">
            <a:solidFill>
              <a:srgbClr val="848585"/>
            </a:solidFill>
            <a:prstDash val="solid"/>
            <a:headEnd type="none" w="sm" len="sm"/>
            <a:tailEnd type="none" w="sm" len="sm"/>
          </a:ln>
        </p:spPr>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28794" y="5404240"/>
            <a:ext cx="496582" cy="487892"/>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28794" y="7408782"/>
            <a:ext cx="496582" cy="463063"/>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357594" y="5420499"/>
            <a:ext cx="400160" cy="455374"/>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57594" y="7408782"/>
            <a:ext cx="400160" cy="420667"/>
          </a:xfrm>
          <a:prstGeom prst="rect">
            <a:avLst/>
          </a:prstGeom>
        </p:spPr>
      </p:pic>
      <p:sp>
        <p:nvSpPr>
          <p:cNvPr id="13" name="TextBox 13"/>
          <p:cNvSpPr txBox="1"/>
          <p:nvPr/>
        </p:nvSpPr>
        <p:spPr>
          <a:xfrm>
            <a:off x="538909" y="671417"/>
            <a:ext cx="9317580" cy="2180084"/>
          </a:xfrm>
          <a:prstGeom prst="rect">
            <a:avLst/>
          </a:prstGeom>
        </p:spPr>
        <p:txBody>
          <a:bodyPr lIns="0" tIns="0" rIns="0" bIns="0" rtlCol="0" anchor="t">
            <a:spAutoFit/>
          </a:bodyPr>
          <a:lstStyle/>
          <a:p>
            <a:pPr marL="0" marR="0" lvl="0" indent="0" algn="l" defTabSz="914400" rtl="0" eaLnBrk="1" fontAlgn="auto" latinLnBrk="0" hangingPunct="1">
              <a:lnSpc>
                <a:spcPts val="8480"/>
              </a:lnSpc>
              <a:spcBef>
                <a:spcPts val="0"/>
              </a:spcBef>
              <a:spcAft>
                <a:spcPts val="0"/>
              </a:spcAft>
              <a:buClrTx/>
              <a:buSzTx/>
              <a:buFontTx/>
              <a:buNone/>
              <a:tabLst/>
              <a:defRPr/>
            </a:pP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Objectif </a:t>
            </a:r>
          </a:p>
          <a:p>
            <a:pPr marL="0" marR="0" lvl="0" indent="0" algn="l" defTabSz="914400" rtl="0" eaLnBrk="1" fontAlgn="auto" latinLnBrk="0" hangingPunct="1">
              <a:lnSpc>
                <a:spcPts val="8480"/>
              </a:lnSpc>
              <a:spcBef>
                <a:spcPts val="0"/>
              </a:spcBef>
              <a:spcAft>
                <a:spcPts val="0"/>
              </a:spcAft>
              <a:buClrTx/>
              <a:buSzTx/>
              <a:buFontTx/>
              <a:buNone/>
              <a:tabLst/>
              <a:defRPr/>
            </a:pP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de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l’atelier</a:t>
            </a:r>
            <a:endParaRPr kumimoji="0" lang="en-US" sz="8000" b="0" i="0" u="none" strike="noStrike" kern="1200" cap="none" spc="0" normalizeH="0" baseline="0" noProof="0">
              <a:ln>
                <a:noFill/>
              </a:ln>
              <a:solidFill>
                <a:srgbClr val="404040"/>
              </a:solidFill>
              <a:effectLst/>
              <a:uLnTx/>
              <a:uFillTx/>
              <a:latin typeface="Glacial Indifference Bold"/>
              <a:ea typeface="+mn-ea"/>
              <a:cs typeface="+mn-cs"/>
            </a:endParaRPr>
          </a:p>
        </p:txBody>
      </p:sp>
      <p:sp>
        <p:nvSpPr>
          <p:cNvPr id="14" name="TextBox 14"/>
          <p:cNvSpPr txBox="1"/>
          <p:nvPr/>
        </p:nvSpPr>
        <p:spPr>
          <a:xfrm>
            <a:off x="1371432" y="5070524"/>
            <a:ext cx="2224894" cy="393569"/>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lang="en-US" sz="2375">
                <a:solidFill>
                  <a:srgbClr val="F6F9FF"/>
                </a:solidFill>
                <a:latin typeface="Glacial Indifference Bold"/>
              </a:rPr>
              <a:t>Impact</a:t>
            </a:r>
            <a:endParaRPr kumimoji="0" lang="en-US" sz="2375" b="0" i="0" u="none" strike="noStrike" kern="1200" cap="none" spc="0" normalizeH="0" baseline="0" noProof="0">
              <a:ln>
                <a:noFill/>
              </a:ln>
              <a:solidFill>
                <a:srgbClr val="F6F9FF"/>
              </a:solidFill>
              <a:effectLst/>
              <a:uLnTx/>
              <a:uFillTx/>
              <a:latin typeface="Glacial Indifference Bold"/>
              <a:ea typeface="+mn-ea"/>
              <a:cs typeface="+mn-cs"/>
            </a:endParaRPr>
          </a:p>
        </p:txBody>
      </p:sp>
      <p:sp>
        <p:nvSpPr>
          <p:cNvPr id="15" name="TextBox 15"/>
          <p:cNvSpPr txBox="1"/>
          <p:nvPr/>
        </p:nvSpPr>
        <p:spPr>
          <a:xfrm>
            <a:off x="1371432" y="5649829"/>
            <a:ext cx="5397087" cy="814454"/>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kumimoji="0" lang="fr-CA" sz="2400" b="0" i="0" u="none" strike="noStrike" kern="1200" cap="none" spc="0" normalizeH="0" baseline="0" noProof="0">
                <a:ln>
                  <a:noFill/>
                </a:ln>
                <a:solidFill>
                  <a:srgbClr val="F6F9FF"/>
                </a:solidFill>
                <a:effectLst/>
                <a:uLnTx/>
                <a:uFillTx/>
                <a:latin typeface="Blinker"/>
                <a:ea typeface="+mn-ea"/>
                <a:cs typeface="+mn-cs"/>
              </a:rPr>
              <a:t>Comprendre la valeur « Emphase sur la première ligne » et les comportements qui lui sont associés.</a:t>
            </a:r>
            <a:endParaRPr kumimoji="0" lang="en-US" sz="2400" b="0" i="0" u="none" strike="noStrike" kern="1200" cap="none" spc="0" normalizeH="0" baseline="0" noProof="0">
              <a:ln>
                <a:noFill/>
              </a:ln>
              <a:solidFill>
                <a:srgbClr val="F6F9FF"/>
              </a:solidFill>
              <a:effectLst/>
              <a:uLnTx/>
              <a:uFillTx/>
              <a:latin typeface="Blinker"/>
              <a:ea typeface="+mn-ea"/>
              <a:cs typeface="+mn-cs"/>
            </a:endParaRPr>
          </a:p>
        </p:txBody>
      </p:sp>
      <p:sp>
        <p:nvSpPr>
          <p:cNvPr id="18" name="TextBox 18"/>
          <p:cNvSpPr txBox="1"/>
          <p:nvPr/>
        </p:nvSpPr>
        <p:spPr>
          <a:xfrm>
            <a:off x="8035824" y="5086453"/>
            <a:ext cx="2224894" cy="393569"/>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kumimoji="0" lang="en-US" sz="2375" b="0" i="0" u="none" strike="noStrike" kern="1200" cap="none" spc="0" normalizeH="0" baseline="0" noProof="0" err="1">
                <a:ln>
                  <a:noFill/>
                </a:ln>
                <a:solidFill>
                  <a:srgbClr val="F6F9FF"/>
                </a:solidFill>
                <a:effectLst/>
                <a:uLnTx/>
                <a:uFillTx/>
                <a:latin typeface="Glacial Indifference Bold"/>
                <a:ea typeface="+mn-ea"/>
                <a:cs typeface="+mn-cs"/>
              </a:rPr>
              <a:t>Alignement</a:t>
            </a:r>
            <a:endParaRPr kumimoji="0" lang="en-US" sz="2375" b="0" i="0" u="none" strike="noStrike" kern="1200" cap="none" spc="0" normalizeH="0" baseline="0" noProof="0">
              <a:ln>
                <a:noFill/>
              </a:ln>
              <a:solidFill>
                <a:srgbClr val="F6F9FF"/>
              </a:solidFill>
              <a:effectLst/>
              <a:uLnTx/>
              <a:uFillTx/>
              <a:latin typeface="Glacial Indifference Bold"/>
              <a:ea typeface="+mn-ea"/>
              <a:cs typeface="+mn-cs"/>
            </a:endParaRPr>
          </a:p>
        </p:txBody>
      </p:sp>
      <p:sp>
        <p:nvSpPr>
          <p:cNvPr id="19" name="TextBox 19"/>
          <p:cNvSpPr txBox="1"/>
          <p:nvPr/>
        </p:nvSpPr>
        <p:spPr>
          <a:xfrm>
            <a:off x="8035824" y="5649829"/>
            <a:ext cx="5954148" cy="545149"/>
          </a:xfrm>
          <a:prstGeom prst="rect">
            <a:avLst/>
          </a:prstGeom>
        </p:spPr>
        <p:txBody>
          <a:bodyPr wrap="square"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lang="fr-CA" sz="2400">
                <a:solidFill>
                  <a:srgbClr val="F6F9FF"/>
                </a:solidFill>
                <a:latin typeface="Blinker"/>
              </a:rPr>
              <a:t>Comment puis-je m'aligner à cette valeur ?</a:t>
            </a:r>
          </a:p>
          <a:p>
            <a:pPr marL="0" marR="0" lvl="0" indent="0" algn="l" defTabSz="914400" rtl="0" eaLnBrk="1" fontAlgn="auto" latinLnBrk="0" hangingPunct="1">
              <a:lnSpc>
                <a:spcPts val="2120"/>
              </a:lnSpc>
              <a:spcBef>
                <a:spcPts val="0"/>
              </a:spcBef>
              <a:spcAft>
                <a:spcPts val="0"/>
              </a:spcAft>
              <a:buClrTx/>
              <a:buSzTx/>
              <a:buFontTx/>
              <a:buNone/>
              <a:tabLst/>
              <a:defRPr/>
            </a:pPr>
            <a:r>
              <a:rPr lang="fr-CA" sz="2400">
                <a:solidFill>
                  <a:srgbClr val="F6F9FF"/>
                </a:solidFill>
                <a:latin typeface="Blinker"/>
              </a:rPr>
              <a:t>Comment puis-je vivre cette valeur ?</a:t>
            </a:r>
            <a:r>
              <a:rPr kumimoji="0" lang="en-US" sz="1514" b="0" i="0" u="none" strike="noStrike" kern="1200" cap="none" spc="0" normalizeH="0" baseline="0" noProof="0">
                <a:ln>
                  <a:noFill/>
                </a:ln>
                <a:solidFill>
                  <a:srgbClr val="F6F9FF"/>
                </a:solidFill>
                <a:effectLst/>
                <a:uLnTx/>
                <a:uFillTx/>
                <a:latin typeface="Blinker"/>
                <a:ea typeface="+mn-ea"/>
                <a:cs typeface="+mn-cs"/>
              </a:rPr>
              <a:t> </a:t>
            </a:r>
          </a:p>
        </p:txBody>
      </p:sp>
      <p:sp>
        <p:nvSpPr>
          <p:cNvPr id="20" name="TextBox 20"/>
          <p:cNvSpPr txBox="1"/>
          <p:nvPr/>
        </p:nvSpPr>
        <p:spPr>
          <a:xfrm>
            <a:off x="8035824" y="6996966"/>
            <a:ext cx="1855078" cy="415914"/>
          </a:xfrm>
          <a:prstGeom prst="rect">
            <a:avLst/>
          </a:prstGeom>
        </p:spPr>
        <p:txBody>
          <a:bodyPr lIns="0" tIns="0" rIns="0" bIns="0" rtlCol="0" anchor="t">
            <a:spAutoFit/>
          </a:bodyPr>
          <a:lstStyle/>
          <a:p>
            <a:pPr marL="0" marR="0" lvl="0" indent="0" algn="l" defTabSz="914400" rtl="0" eaLnBrk="1" fontAlgn="auto" latinLnBrk="0" hangingPunct="1">
              <a:lnSpc>
                <a:spcPts val="3325"/>
              </a:lnSpc>
              <a:spcBef>
                <a:spcPct val="0"/>
              </a:spcBef>
              <a:spcAft>
                <a:spcPts val="0"/>
              </a:spcAft>
              <a:buClrTx/>
              <a:buSzTx/>
              <a:buFontTx/>
              <a:buNone/>
              <a:tabLst/>
              <a:defRPr/>
            </a:pPr>
            <a:r>
              <a:rPr kumimoji="0" lang="en-US" sz="2375" b="0" i="0" u="none" strike="noStrike" kern="1200" cap="none" spc="0" normalizeH="0" baseline="0" noProof="0">
                <a:ln>
                  <a:noFill/>
                </a:ln>
                <a:solidFill>
                  <a:srgbClr val="F6F9FF"/>
                </a:solidFill>
                <a:effectLst/>
                <a:uLnTx/>
                <a:uFillTx/>
                <a:latin typeface="Glacial Indifference Bold"/>
                <a:ea typeface="+mn-ea"/>
                <a:cs typeface="+mn-cs"/>
              </a:rPr>
              <a:t>Newest</a:t>
            </a:r>
          </a:p>
        </p:txBody>
      </p:sp>
      <p:sp>
        <p:nvSpPr>
          <p:cNvPr id="21" name="TextBox 21"/>
          <p:cNvSpPr txBox="1"/>
          <p:nvPr/>
        </p:nvSpPr>
        <p:spPr>
          <a:xfrm>
            <a:off x="8035824" y="7608997"/>
            <a:ext cx="5494233" cy="533027"/>
          </a:xfrm>
          <a:prstGeom prst="rect">
            <a:avLst/>
          </a:prstGeom>
        </p:spPr>
        <p:txBody>
          <a:bodyPr lIns="0" tIns="0" rIns="0" bIns="0" rtlCol="0" anchor="t">
            <a:spAutoFit/>
          </a:bodyPr>
          <a:lstStyle/>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Relationships are a gift because they greatly</a:t>
            </a:r>
          </a:p>
          <a:p>
            <a:pPr marL="0" marR="0" lvl="0" indent="0" algn="l" defTabSz="914400" rtl="0" eaLnBrk="1" fontAlgn="auto" latinLnBrk="0" hangingPunct="1">
              <a:lnSpc>
                <a:spcPts val="2120"/>
              </a:lnSpc>
              <a:spcBef>
                <a:spcPts val="0"/>
              </a:spcBef>
              <a:spcAft>
                <a:spcPts val="0"/>
              </a:spcAft>
              <a:buClrTx/>
              <a:buSzTx/>
              <a:buFontTx/>
              <a:buNone/>
              <a:tabLst/>
              <a:defRPr/>
            </a:pPr>
            <a:r>
              <a:rPr kumimoji="0" lang="en-US" sz="1514" b="0" i="0" u="none" strike="noStrike" kern="1200" cap="none" spc="0" normalizeH="0" baseline="0" noProof="0">
                <a:ln>
                  <a:noFill/>
                </a:ln>
                <a:solidFill>
                  <a:srgbClr val="F6F9FF"/>
                </a:solidFill>
                <a:effectLst/>
                <a:uLnTx/>
                <a:uFillTx/>
                <a:latin typeface="Blinker"/>
                <a:ea typeface="+mn-ea"/>
                <a:cs typeface="+mn-cs"/>
              </a:rPr>
              <a:t>influence the exposure of our products and services.</a:t>
            </a:r>
          </a:p>
        </p:txBody>
      </p:sp>
      <p:pic>
        <p:nvPicPr>
          <p:cNvPr id="7" name="Image 6">
            <a:extLst>
              <a:ext uri="{FF2B5EF4-FFF2-40B4-BE49-F238E27FC236}">
                <a16:creationId xmlns:a16="http://schemas.microsoft.com/office/drawing/2014/main" id="{34D58C46-786F-F585-2B61-54F33A535633}"/>
              </a:ext>
            </a:extLst>
          </p:cNvPr>
          <p:cNvPicPr>
            <a:picLocks noChangeAspect="1"/>
          </p:cNvPicPr>
          <p:nvPr/>
        </p:nvPicPr>
        <p:blipFill>
          <a:blip r:embed="rId12"/>
          <a:stretch>
            <a:fillRect/>
          </a:stretch>
        </p:blipFill>
        <p:spPr>
          <a:xfrm>
            <a:off x="5032891" y="7030251"/>
            <a:ext cx="2863898" cy="2311709"/>
          </a:xfrm>
          <a:prstGeom prst="rect">
            <a:avLst/>
          </a:prstGeom>
        </p:spPr>
      </p:pic>
    </p:spTree>
    <p:extLst>
      <p:ext uri="{BB962C8B-B14F-4D97-AF65-F5344CB8AC3E}">
        <p14:creationId xmlns:p14="http://schemas.microsoft.com/office/powerpoint/2010/main" val="408191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7BA"/>
        </a:solidFill>
        <a:effectLst/>
      </p:bgPr>
    </p:bg>
    <p:spTree>
      <p:nvGrpSpPr>
        <p:cNvPr id="1" name=""/>
        <p:cNvGrpSpPr/>
        <p:nvPr/>
      </p:nvGrpSpPr>
      <p:grpSpPr>
        <a:xfrm>
          <a:off x="0" y="0"/>
          <a:ext cx="0" cy="0"/>
          <a:chOff x="0" y="0"/>
          <a:chExt cx="0" cy="0"/>
        </a:xfrm>
      </p:grpSpPr>
      <p:grpSp>
        <p:nvGrpSpPr>
          <p:cNvPr id="2" name="Group 2"/>
          <p:cNvGrpSpPr/>
          <p:nvPr/>
        </p:nvGrpSpPr>
        <p:grpSpPr>
          <a:xfrm>
            <a:off x="-1299697" y="-954151"/>
            <a:ext cx="20887395" cy="4263765"/>
            <a:chOff x="0" y="0"/>
            <a:chExt cx="7065613" cy="1442311"/>
          </a:xfrm>
        </p:grpSpPr>
        <p:sp>
          <p:nvSpPr>
            <p:cNvPr id="3" name="Freeform 3"/>
            <p:cNvSpPr/>
            <p:nvPr/>
          </p:nvSpPr>
          <p:spPr>
            <a:xfrm>
              <a:off x="0" y="0"/>
              <a:ext cx="7065613" cy="1442311"/>
            </a:xfrm>
            <a:custGeom>
              <a:avLst/>
              <a:gdLst/>
              <a:ahLst/>
              <a:cxnLst/>
              <a:rect l="l" t="t" r="r" b="b"/>
              <a:pathLst>
                <a:path w="7065613" h="1442311">
                  <a:moveTo>
                    <a:pt x="0" y="0"/>
                  </a:moveTo>
                  <a:lnTo>
                    <a:pt x="7065613" y="0"/>
                  </a:lnTo>
                  <a:lnTo>
                    <a:pt x="7065613" y="1442311"/>
                  </a:lnTo>
                  <a:lnTo>
                    <a:pt x="0" y="1442311"/>
                  </a:lnTo>
                  <a:close/>
                </a:path>
              </a:pathLst>
            </a:custGeom>
            <a:solidFill>
              <a:srgbClr val="FDFDFD"/>
            </a:solidFill>
          </p:spPr>
        </p:sp>
      </p:grpSp>
      <p:sp>
        <p:nvSpPr>
          <p:cNvPr id="12" name="TextBox 12"/>
          <p:cNvSpPr txBox="1"/>
          <p:nvPr/>
        </p:nvSpPr>
        <p:spPr>
          <a:xfrm>
            <a:off x="228600" y="876300"/>
            <a:ext cx="17373600" cy="1324080"/>
          </a:xfrm>
          <a:prstGeom prst="rect">
            <a:avLst/>
          </a:prstGeom>
        </p:spPr>
        <p:txBody>
          <a:bodyPr wrap="square" lIns="0" tIns="0" rIns="0" bIns="0" rtlCol="0" anchor="t">
            <a:spAutoFit/>
          </a:bodyPr>
          <a:lstStyle/>
          <a:p>
            <a:pPr marL="0" marR="0" lvl="0" indent="0" algn="l" defTabSz="914400" rtl="0" eaLnBrk="1" fontAlgn="auto" latinLnBrk="0" hangingPunct="1">
              <a:lnSpc>
                <a:spcPts val="11068"/>
              </a:lnSpc>
              <a:spcBef>
                <a:spcPts val="0"/>
              </a:spcBef>
              <a:spcAft>
                <a:spcPts val="0"/>
              </a:spcAft>
              <a:buClrTx/>
              <a:buSzTx/>
              <a:buFontTx/>
              <a:buNone/>
              <a:tabLst/>
              <a:defRPr/>
            </a:pP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Explorons</a:t>
            </a: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 les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valeurs</a:t>
            </a: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d'Innovaderm</a:t>
            </a:r>
            <a:endParaRPr kumimoji="0" lang="en-US" sz="8000" b="0" i="0" u="none" strike="noStrike" kern="1200" cap="none" spc="0" normalizeH="0" baseline="0" noProof="0">
              <a:ln>
                <a:noFill/>
              </a:ln>
              <a:solidFill>
                <a:srgbClr val="404040"/>
              </a:solidFill>
              <a:effectLst/>
              <a:uLnTx/>
              <a:uFillTx/>
              <a:latin typeface="Glacial Indifference Bold"/>
              <a:ea typeface="+mn-ea"/>
              <a:cs typeface="+mn-cs"/>
            </a:endParaRPr>
          </a:p>
        </p:txBody>
      </p:sp>
      <p:grpSp>
        <p:nvGrpSpPr>
          <p:cNvPr id="29" name="Group 29"/>
          <p:cNvGrpSpPr/>
          <p:nvPr/>
        </p:nvGrpSpPr>
        <p:grpSpPr>
          <a:xfrm>
            <a:off x="9345318" y="9258300"/>
            <a:ext cx="3763007" cy="1409700"/>
            <a:chOff x="0" y="0"/>
            <a:chExt cx="1272918" cy="476861"/>
          </a:xfrm>
        </p:grpSpPr>
        <p:sp>
          <p:nvSpPr>
            <p:cNvPr id="30" name="Freeform 30"/>
            <p:cNvSpPr/>
            <p:nvPr/>
          </p:nvSpPr>
          <p:spPr>
            <a:xfrm>
              <a:off x="0" y="0"/>
              <a:ext cx="1272918" cy="476861"/>
            </a:xfrm>
            <a:custGeom>
              <a:avLst/>
              <a:gdLst/>
              <a:ahLst/>
              <a:cxnLst/>
              <a:rect l="l" t="t" r="r" b="b"/>
              <a:pathLst>
                <a:path w="1272918" h="476861">
                  <a:moveTo>
                    <a:pt x="0" y="0"/>
                  </a:moveTo>
                  <a:lnTo>
                    <a:pt x="1272918" y="0"/>
                  </a:lnTo>
                  <a:lnTo>
                    <a:pt x="1272918" y="476861"/>
                  </a:lnTo>
                  <a:lnTo>
                    <a:pt x="0" y="476861"/>
                  </a:lnTo>
                  <a:close/>
                </a:path>
              </a:pathLst>
            </a:custGeom>
            <a:solidFill>
              <a:srgbClr val="F3997B"/>
            </a:solidFill>
          </p:spPr>
        </p:sp>
      </p:grpSp>
      <p:sp>
        <p:nvSpPr>
          <p:cNvPr id="32" name="Rectangle 31">
            <a:extLst>
              <a:ext uri="{FF2B5EF4-FFF2-40B4-BE49-F238E27FC236}">
                <a16:creationId xmlns:a16="http://schemas.microsoft.com/office/drawing/2014/main" id="{177DEB52-8695-B9FA-6EB4-C67A95F71EBF}"/>
              </a:ext>
            </a:extLst>
          </p:cNvPr>
          <p:cNvSpPr/>
          <p:nvPr/>
        </p:nvSpPr>
        <p:spPr>
          <a:xfrm>
            <a:off x="8600768" y="4610100"/>
            <a:ext cx="2753032" cy="2285083"/>
          </a:xfrm>
          <a:prstGeom prst="rect">
            <a:avLst/>
          </a:prstGeom>
          <a:solidFill>
            <a:srgbClr val="F39979">
              <a:alpha val="28000"/>
            </a:srgbClr>
          </a:solidFill>
          <a:ln w="28575" cap="flat" cmpd="sng" algn="ctr">
            <a:solidFill>
              <a:srgbClr val="F3997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ZoneTexte 3">
            <a:extLst>
              <a:ext uri="{FF2B5EF4-FFF2-40B4-BE49-F238E27FC236}">
                <a16:creationId xmlns:a16="http://schemas.microsoft.com/office/drawing/2014/main" id="{9CE08354-45C6-709F-216C-C8484E11BF37}"/>
              </a:ext>
            </a:extLst>
          </p:cNvPr>
          <p:cNvSpPr txBox="1"/>
          <p:nvPr/>
        </p:nvSpPr>
        <p:spPr>
          <a:xfrm>
            <a:off x="3200400" y="7003846"/>
            <a:ext cx="12622169"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CA" sz="2400" b="0" i="0" u="none" strike="noStrike" kern="1200" cap="none" spc="0" normalizeH="0" baseline="0" noProof="0">
                <a:ln>
                  <a:noFill/>
                </a:ln>
                <a:solidFill>
                  <a:schemeClr val="bg1"/>
                </a:solidFill>
                <a:effectLst/>
                <a:uLnTx/>
                <a:uFillTx/>
                <a:latin typeface="Acumin Pro" panose="020B0504020202020204" pitchFamily="34" charset="0"/>
                <a:ea typeface="+mn-ea"/>
                <a:cs typeface="+mn-cs"/>
              </a:rPr>
              <a:t>Nous travaillons sans relâche pour la qualité et la satisfaction client sur nos   3 fronts: commanditaires, sites de recherche et sujets de recherche. Que nous interagissions ou non avec la première ligne immédiate, nous reconnaissons que la somme de nos contributions, qu'elles soient grandes ou petites, est essentielle à notre succès commun</a:t>
            </a:r>
            <a:endParaRPr kumimoji="0" lang="en-US" sz="1600" b="0" i="0" u="none" strike="noStrike" kern="1200" cap="none" spc="0" normalizeH="0" baseline="0" noProof="0">
              <a:ln>
                <a:noFill/>
              </a:ln>
              <a:solidFill>
                <a:srgbClr val="000000"/>
              </a:solidFill>
              <a:effectLst/>
              <a:uLnTx/>
              <a:uFillTx/>
              <a:latin typeface="Acumin Pro" panose="020B0504020202020204" pitchFamily="34" charset="0"/>
              <a:ea typeface="+mn-ea"/>
              <a:cs typeface="+mn-cs"/>
            </a:endParaRPr>
          </a:p>
        </p:txBody>
      </p:sp>
      <p:pic>
        <p:nvPicPr>
          <p:cNvPr id="4" name="Image 3">
            <a:extLst>
              <a:ext uri="{FF2B5EF4-FFF2-40B4-BE49-F238E27FC236}">
                <a16:creationId xmlns:a16="http://schemas.microsoft.com/office/drawing/2014/main" id="{1165927E-F5C6-4915-93B8-8C0D81B72C79}"/>
              </a:ext>
            </a:extLst>
          </p:cNvPr>
          <p:cNvPicPr>
            <a:picLocks noChangeAspect="1"/>
          </p:cNvPicPr>
          <p:nvPr/>
        </p:nvPicPr>
        <p:blipFill>
          <a:blip r:embed="rId3"/>
          <a:stretch>
            <a:fillRect/>
          </a:stretch>
        </p:blipFill>
        <p:spPr>
          <a:xfrm>
            <a:off x="2209800" y="4192747"/>
            <a:ext cx="11734800" cy="2800705"/>
          </a:xfrm>
          <a:prstGeom prst="rect">
            <a:avLst/>
          </a:prstGeom>
        </p:spPr>
      </p:pic>
    </p:spTree>
    <p:extLst>
      <p:ext uri="{BB962C8B-B14F-4D97-AF65-F5344CB8AC3E}">
        <p14:creationId xmlns:p14="http://schemas.microsoft.com/office/powerpoint/2010/main" val="23330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19100" y="8229600"/>
            <a:ext cx="15127705" cy="2743200"/>
            <a:chOff x="0" y="0"/>
            <a:chExt cx="5117273" cy="927947"/>
          </a:xfrm>
        </p:grpSpPr>
        <p:sp>
          <p:nvSpPr>
            <p:cNvPr id="3" name="Freeform 3"/>
            <p:cNvSpPr/>
            <p:nvPr/>
          </p:nvSpPr>
          <p:spPr>
            <a:xfrm>
              <a:off x="0" y="0"/>
              <a:ext cx="5117273" cy="927947"/>
            </a:xfrm>
            <a:custGeom>
              <a:avLst/>
              <a:gdLst/>
              <a:ahLst/>
              <a:cxnLst/>
              <a:rect l="l" t="t" r="r" b="b"/>
              <a:pathLst>
                <a:path w="5117273" h="927947">
                  <a:moveTo>
                    <a:pt x="0" y="0"/>
                  </a:moveTo>
                  <a:lnTo>
                    <a:pt x="5117273" y="0"/>
                  </a:lnTo>
                  <a:lnTo>
                    <a:pt x="5117273" y="927947"/>
                  </a:lnTo>
                  <a:lnTo>
                    <a:pt x="0" y="927947"/>
                  </a:lnTo>
                  <a:close/>
                </a:path>
              </a:pathLst>
            </a:custGeom>
            <a:solidFill>
              <a:srgbClr val="0047BA"/>
            </a:solidFill>
          </p:spPr>
        </p:sp>
      </p:grpSp>
      <p:grpSp>
        <p:nvGrpSpPr>
          <p:cNvPr id="4" name="Group 4"/>
          <p:cNvGrpSpPr/>
          <p:nvPr/>
        </p:nvGrpSpPr>
        <p:grpSpPr>
          <a:xfrm>
            <a:off x="14708605" y="-304800"/>
            <a:ext cx="3979445" cy="2876550"/>
            <a:chOff x="0" y="0"/>
            <a:chExt cx="1346133" cy="973055"/>
          </a:xfrm>
        </p:grpSpPr>
        <p:sp>
          <p:nvSpPr>
            <p:cNvPr id="5" name="Freeform 5"/>
            <p:cNvSpPr/>
            <p:nvPr/>
          </p:nvSpPr>
          <p:spPr>
            <a:xfrm>
              <a:off x="0" y="0"/>
              <a:ext cx="1346133" cy="973055"/>
            </a:xfrm>
            <a:custGeom>
              <a:avLst/>
              <a:gdLst/>
              <a:ahLst/>
              <a:cxnLst/>
              <a:rect l="l" t="t" r="r" b="b"/>
              <a:pathLst>
                <a:path w="1346133" h="973055">
                  <a:moveTo>
                    <a:pt x="0" y="0"/>
                  </a:moveTo>
                  <a:lnTo>
                    <a:pt x="1346133" y="0"/>
                  </a:lnTo>
                  <a:lnTo>
                    <a:pt x="1346133" y="973055"/>
                  </a:lnTo>
                  <a:lnTo>
                    <a:pt x="0" y="973055"/>
                  </a:lnTo>
                  <a:close/>
                </a:path>
              </a:pathLst>
            </a:custGeom>
            <a:solidFill>
              <a:srgbClr val="848585"/>
            </a:solidFill>
          </p:spPr>
        </p:sp>
      </p:grpSp>
      <p:grpSp>
        <p:nvGrpSpPr>
          <p:cNvPr id="6" name="Group 6"/>
          <p:cNvGrpSpPr/>
          <p:nvPr/>
        </p:nvGrpSpPr>
        <p:grpSpPr>
          <a:xfrm>
            <a:off x="14708605" y="2571750"/>
            <a:ext cx="3979445" cy="8229600"/>
            <a:chOff x="0" y="0"/>
            <a:chExt cx="1346133" cy="2783840"/>
          </a:xfrm>
        </p:grpSpPr>
        <p:sp>
          <p:nvSpPr>
            <p:cNvPr id="7" name="Freeform 7"/>
            <p:cNvSpPr/>
            <p:nvPr/>
          </p:nvSpPr>
          <p:spPr>
            <a:xfrm>
              <a:off x="0" y="0"/>
              <a:ext cx="1346133" cy="2783840"/>
            </a:xfrm>
            <a:custGeom>
              <a:avLst/>
              <a:gdLst/>
              <a:ahLst/>
              <a:cxnLst/>
              <a:rect l="l" t="t" r="r" b="b"/>
              <a:pathLst>
                <a:path w="1346133" h="2783840">
                  <a:moveTo>
                    <a:pt x="0" y="0"/>
                  </a:moveTo>
                  <a:lnTo>
                    <a:pt x="1346133" y="0"/>
                  </a:lnTo>
                  <a:lnTo>
                    <a:pt x="1346133" y="2783840"/>
                  </a:lnTo>
                  <a:lnTo>
                    <a:pt x="0" y="2783840"/>
                  </a:lnTo>
                  <a:close/>
                </a:path>
              </a:pathLst>
            </a:custGeom>
            <a:solidFill>
              <a:srgbClr val="F3997B"/>
            </a:solidFill>
          </p:spPr>
        </p:sp>
      </p:grpSp>
      <p:grpSp>
        <p:nvGrpSpPr>
          <p:cNvPr id="10" name="Group 10"/>
          <p:cNvGrpSpPr/>
          <p:nvPr/>
        </p:nvGrpSpPr>
        <p:grpSpPr>
          <a:xfrm>
            <a:off x="11637520" y="2400301"/>
            <a:ext cx="6142169" cy="6815118"/>
            <a:chOff x="2159296" y="724249"/>
            <a:chExt cx="7456716" cy="5006845"/>
          </a:xfrm>
        </p:grpSpPr>
        <p:pic>
          <p:nvPicPr>
            <p:cNvPr id="11" name="Picture 11"/>
            <p:cNvPicPr>
              <a:picLocks noChangeAspect="1"/>
            </p:cNvPicPr>
            <p:nvPr/>
          </p:nvPicPr>
          <p:blipFill>
            <a:blip r:embed="rId3" cstate="print">
              <a:alphaModFix amt="8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694" r="12694"/>
            <a:stretch/>
          </p:blipFill>
          <p:spPr>
            <a:xfrm>
              <a:off x="2159296" y="724249"/>
              <a:ext cx="7456716" cy="5006845"/>
            </a:xfrm>
            <a:prstGeom prst="rect">
              <a:avLst/>
            </a:prstGeom>
          </p:spPr>
        </p:pic>
      </p:grpSp>
      <p:sp>
        <p:nvSpPr>
          <p:cNvPr id="14" name="TextBox 14"/>
          <p:cNvSpPr txBox="1"/>
          <p:nvPr/>
        </p:nvSpPr>
        <p:spPr>
          <a:xfrm>
            <a:off x="222516" y="172215"/>
            <a:ext cx="10363200" cy="2343590"/>
          </a:xfrm>
          <a:prstGeom prst="rect">
            <a:avLst/>
          </a:prstGeom>
        </p:spPr>
        <p:txBody>
          <a:bodyPr wrap="square" lIns="0" tIns="0" rIns="0" bIns="0" rtlCol="0" anchor="t">
            <a:spAutoFit/>
          </a:bodyPr>
          <a:lstStyle/>
          <a:p>
            <a:pPr>
              <a:lnSpc>
                <a:spcPts val="9495"/>
              </a:lnSpc>
            </a:pPr>
            <a:r>
              <a:rPr lang="fr-CA" sz="6600">
                <a:solidFill>
                  <a:srgbClr val="404040"/>
                </a:solidFill>
                <a:latin typeface="Glacial Indifference Bold"/>
              </a:rPr>
              <a:t>EMPHASE SUR LA PREMIÈRE LIGNE</a:t>
            </a:r>
          </a:p>
        </p:txBody>
      </p:sp>
      <p:sp>
        <p:nvSpPr>
          <p:cNvPr id="15" name="TextBox 15"/>
          <p:cNvSpPr txBox="1"/>
          <p:nvPr/>
        </p:nvSpPr>
        <p:spPr>
          <a:xfrm>
            <a:off x="558058" y="3363907"/>
            <a:ext cx="10588913" cy="4062651"/>
          </a:xfrm>
          <a:prstGeom prst="rect">
            <a:avLst/>
          </a:prstGeom>
        </p:spPr>
        <p:txBody>
          <a:bodyPr wrap="square" lIns="0" tIns="0" rIns="0" bIns="0" rtlCol="0" anchor="t">
            <a:spAutoFit/>
          </a:bodyPr>
          <a:lstStyle/>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Acquérir et maintenir une compréhension de ce qui est important pour les commanditaires, les sites de recherche et les sujets de recherche. </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Mettre l'accent sur la sécurité et la qualité des données sur les sites de recherche.</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Agir en tant que partenaire permettant aux commanditaires d’accomplir leur mission.</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Contester respectueusement les demandes lorsque cela est nécessaire afin de mieux satisfaire les besoins réels de nos clients.</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Instaurer la confiance au fil du temps en honorant ses promesses </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Manifester de l'intérêt pour les défis et les opportunités des commanditaires et des sites de recherche.</a:t>
            </a:r>
          </a:p>
          <a:p>
            <a:pPr marL="171450" indent="-171450">
              <a:buFont typeface="Arial" panose="020B0604020202020204" pitchFamily="34" charset="0"/>
              <a:buChar char="•"/>
            </a:pPr>
            <a:r>
              <a:rPr lang="fr-FR" sz="2400">
                <a:latin typeface="Acumin Pro" panose="020B0504020202020204" pitchFamily="34" charset="0"/>
                <a:ea typeface="Open Sans Light" panose="020B0306030504020204" pitchFamily="34" charset="0"/>
                <a:cs typeface="Open Sans Light" panose="020B0306030504020204" pitchFamily="34" charset="0"/>
              </a:rPr>
              <a:t>Démontrer notre expertise et notre qualité de service supérieure en étant proactif.</a:t>
            </a:r>
            <a:endParaRPr lang="en-US" sz="2400">
              <a:latin typeface="Acumin Pro" panose="020B0504020202020204" pitchFamily="34" charset="0"/>
              <a:ea typeface="Open Sans Light" panose="020B0306030504020204" pitchFamily="34" charset="0"/>
              <a:cs typeface="Open Sans Light" panose="020B0306030504020204" pitchFamily="34" charset="0"/>
            </a:endParaRPr>
          </a:p>
        </p:txBody>
      </p:sp>
      <p:sp>
        <p:nvSpPr>
          <p:cNvPr id="17" name="TextBox 17"/>
          <p:cNvSpPr txBox="1"/>
          <p:nvPr/>
        </p:nvSpPr>
        <p:spPr>
          <a:xfrm>
            <a:off x="536287" y="2550856"/>
            <a:ext cx="5739298" cy="422275"/>
          </a:xfrm>
          <a:prstGeom prst="rect">
            <a:avLst/>
          </a:prstGeom>
        </p:spPr>
        <p:txBody>
          <a:bodyPr wrap="square" lIns="0" tIns="0" rIns="0" bIns="0" rtlCol="0" anchor="t">
            <a:spAutoFit/>
          </a:bodyPr>
          <a:lstStyle/>
          <a:p>
            <a:pPr>
              <a:lnSpc>
                <a:spcPts val="3499"/>
              </a:lnSpc>
              <a:spcBef>
                <a:spcPct val="0"/>
              </a:spcBef>
            </a:pPr>
            <a:r>
              <a:rPr lang="en-US" sz="2499" dirty="0" err="1">
                <a:solidFill>
                  <a:srgbClr val="404040"/>
                </a:solidFill>
                <a:latin typeface="Glacial Indifference Bold"/>
              </a:rPr>
              <a:t>Comportements</a:t>
            </a:r>
            <a:endParaRPr lang="en-US" sz="2499" dirty="0">
              <a:solidFill>
                <a:srgbClr val="404040"/>
              </a:solidFill>
              <a:latin typeface="Glacial Indifference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46" name="TextBox 46"/>
          <p:cNvSpPr txBox="1"/>
          <p:nvPr/>
        </p:nvSpPr>
        <p:spPr>
          <a:xfrm>
            <a:off x="1028700" y="866775"/>
            <a:ext cx="10022438" cy="3066352"/>
          </a:xfrm>
          <a:prstGeom prst="rect">
            <a:avLst/>
          </a:prstGeom>
        </p:spPr>
        <p:txBody>
          <a:bodyPr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kumimoji="0" lang="en-US" sz="8844" b="0" i="0" u="none" strike="noStrike" kern="1200" cap="none" spc="0" normalizeH="0" baseline="0" noProof="0">
                <a:ln>
                  <a:noFill/>
                </a:ln>
                <a:solidFill>
                  <a:srgbClr val="404040"/>
                </a:solidFill>
                <a:effectLst/>
                <a:uLnTx/>
                <a:uFillTx/>
                <a:latin typeface="Glacial Indifference Bold"/>
                <a:ea typeface="+mn-ea"/>
                <a:cs typeface="+mn-cs"/>
              </a:rPr>
              <a:t>Que recherche le client ?</a:t>
            </a:r>
          </a:p>
        </p:txBody>
      </p:sp>
      <p:graphicFrame>
        <p:nvGraphicFramePr>
          <p:cNvPr id="54" name="Diagramme 6">
            <a:extLst>
              <a:ext uri="{FF2B5EF4-FFF2-40B4-BE49-F238E27FC236}">
                <a16:creationId xmlns:a16="http://schemas.microsoft.com/office/drawing/2014/main" id="{B27D376A-E7C2-9B29-308B-15B74BDC13C6}"/>
              </a:ext>
            </a:extLst>
          </p:cNvPr>
          <p:cNvGraphicFramePr/>
          <p:nvPr>
            <p:extLst>
              <p:ext uri="{D42A27DB-BD31-4B8C-83A1-F6EECF244321}">
                <p14:modId xmlns:p14="http://schemas.microsoft.com/office/powerpoint/2010/main" val="453949221"/>
              </p:ext>
            </p:extLst>
          </p:nvPr>
        </p:nvGraphicFramePr>
        <p:xfrm>
          <a:off x="9525000" y="2171700"/>
          <a:ext cx="7734300" cy="5326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5" name="Graphique 3" descr="Chaise de réalisateur avec un remplissage uni">
            <a:extLst>
              <a:ext uri="{FF2B5EF4-FFF2-40B4-BE49-F238E27FC236}">
                <a16:creationId xmlns:a16="http://schemas.microsoft.com/office/drawing/2014/main" id="{ECAB91DE-320A-D80C-980D-2C010E2B2F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5783" y="5398786"/>
            <a:ext cx="1972733" cy="1972733"/>
          </a:xfrm>
          <a:prstGeom prst="rect">
            <a:avLst/>
          </a:prstGeom>
        </p:spPr>
      </p:pic>
      <p:pic>
        <p:nvPicPr>
          <p:cNvPr id="56" name="Picture 55">
            <a:extLst>
              <a:ext uri="{FF2B5EF4-FFF2-40B4-BE49-F238E27FC236}">
                <a16:creationId xmlns:a16="http://schemas.microsoft.com/office/drawing/2014/main" id="{98F37EB6-24F6-8ED5-5EA2-D32DD90D8465}"/>
              </a:ext>
            </a:extLst>
          </p:cNvPr>
          <p:cNvPicPr>
            <a:picLocks noChangeAspect="1"/>
          </p:cNvPicPr>
          <p:nvPr/>
        </p:nvPicPr>
        <p:blipFill>
          <a:blip r:embed="rId10"/>
          <a:stretch>
            <a:fillRect/>
          </a:stretch>
        </p:blipFill>
        <p:spPr>
          <a:xfrm>
            <a:off x="0" y="8711104"/>
            <a:ext cx="18288000" cy="1613996"/>
          </a:xfrm>
          <a:prstGeom prst="rect">
            <a:avLst/>
          </a:prstGeom>
        </p:spPr>
      </p:pic>
      <p:sp>
        <p:nvSpPr>
          <p:cNvPr id="2" name="TextBox 16">
            <a:extLst>
              <a:ext uri="{FF2B5EF4-FFF2-40B4-BE49-F238E27FC236}">
                <a16:creationId xmlns:a16="http://schemas.microsoft.com/office/drawing/2014/main" id="{545D511B-0AD0-6CE4-3B18-49C491ADB6FB}"/>
              </a:ext>
            </a:extLst>
          </p:cNvPr>
          <p:cNvSpPr txBox="1"/>
          <p:nvPr/>
        </p:nvSpPr>
        <p:spPr>
          <a:xfrm>
            <a:off x="1123446" y="5398786"/>
            <a:ext cx="8559094" cy="2508379"/>
          </a:xfrm>
          <a:prstGeom prst="rect">
            <a:avLst/>
          </a:prstGeom>
        </p:spPr>
        <p:txBody>
          <a:bodyPr wrap="square" lIns="0" tIns="0" rIns="0" bIns="0" rtlCol="0" anchor="t">
            <a:spAutoFit/>
          </a:bodyPr>
          <a:lstStyle/>
          <a:p>
            <a:pPr>
              <a:spcBef>
                <a:spcPts val="600"/>
              </a:spcBef>
            </a:pPr>
            <a:r>
              <a:rPr lang="fr-CA" sz="4000">
                <a:solidFill>
                  <a:srgbClr val="404040"/>
                </a:solidFill>
                <a:latin typeface="Glacial Indifference Bold"/>
              </a:rPr>
              <a:t>Discussion en sous-groupe</a:t>
            </a:r>
          </a:p>
          <a:p>
            <a:pPr>
              <a:spcBef>
                <a:spcPts val="600"/>
              </a:spcBef>
            </a:pPr>
            <a:r>
              <a:rPr lang="fr-CA" sz="3600" b="1">
                <a:solidFill>
                  <a:srgbClr val="404040"/>
                </a:solidFill>
                <a:latin typeface="Gill Sans Nova Light" panose="020B0604020202020204" pitchFamily="34" charset="0"/>
              </a:rPr>
              <a:t>Groupes de 4</a:t>
            </a:r>
          </a:p>
          <a:p>
            <a:pPr>
              <a:spcBef>
                <a:spcPts val="600"/>
              </a:spcBef>
            </a:pPr>
            <a:r>
              <a:rPr lang="fr-CA" sz="3600" b="1">
                <a:solidFill>
                  <a:srgbClr val="404040"/>
                </a:solidFill>
                <a:latin typeface="Gill Sans Nova Light" panose="020B0604020202020204" pitchFamily="34" charset="0"/>
              </a:rPr>
              <a:t>Mini session - 15 min</a:t>
            </a:r>
          </a:p>
          <a:p>
            <a:pPr>
              <a:spcBef>
                <a:spcPts val="600"/>
              </a:spcBef>
            </a:pPr>
            <a:r>
              <a:rPr lang="fr-CA" sz="3600" b="1">
                <a:solidFill>
                  <a:srgbClr val="404040"/>
                </a:solidFill>
                <a:latin typeface="Gill Sans Nova Light" panose="020B0604020202020204" pitchFamily="34" charset="0"/>
              </a:rPr>
              <a:t>Table ronde - 10 min</a:t>
            </a:r>
            <a:endParaRPr lang="en-US" sz="2400" b="1">
              <a:solidFill>
                <a:srgbClr val="404040"/>
              </a:solidFill>
              <a:latin typeface="Gill Sans Nova Light" panose="020B0604020202020204" pitchFamily="34" charset="0"/>
            </a:endParaRPr>
          </a:p>
        </p:txBody>
      </p:sp>
    </p:spTree>
    <p:extLst>
      <p:ext uri="{BB962C8B-B14F-4D97-AF65-F5344CB8AC3E}">
        <p14:creationId xmlns:p14="http://schemas.microsoft.com/office/powerpoint/2010/main" val="179442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46" name="TextBox 46"/>
          <p:cNvSpPr txBox="1"/>
          <p:nvPr/>
        </p:nvSpPr>
        <p:spPr>
          <a:xfrm>
            <a:off x="1028700" y="866775"/>
            <a:ext cx="10022438" cy="3066352"/>
          </a:xfrm>
          <a:prstGeom prst="rect">
            <a:avLst/>
          </a:prstGeom>
        </p:spPr>
        <p:txBody>
          <a:bodyPr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kumimoji="0" lang="en-US" sz="8844" b="0" i="0" u="none" strike="noStrike" kern="1200" cap="none" spc="0" normalizeH="0" baseline="0" noProof="0" err="1">
                <a:ln>
                  <a:noFill/>
                </a:ln>
                <a:solidFill>
                  <a:srgbClr val="404040"/>
                </a:solidFill>
                <a:effectLst/>
                <a:uLnTx/>
                <a:uFillTx/>
                <a:latin typeface="Glacial Indifference Bold"/>
                <a:ea typeface="+mn-ea"/>
                <a:cs typeface="+mn-cs"/>
              </a:rPr>
              <a:t>Qualité</a:t>
            </a:r>
            <a:r>
              <a:rPr kumimoji="0" lang="en-US" sz="8844" b="0" i="0" u="none" strike="noStrike" kern="1200" cap="none" spc="0" normalizeH="0" baseline="0" noProof="0">
                <a:ln>
                  <a:noFill/>
                </a:ln>
                <a:solidFill>
                  <a:srgbClr val="404040"/>
                </a:solidFill>
                <a:effectLst/>
                <a:uLnTx/>
                <a:uFillTx/>
                <a:latin typeface="Glacial Indifference Bold"/>
                <a:ea typeface="+mn-ea"/>
                <a:cs typeface="+mn-cs"/>
              </a:rPr>
              <a:t> et satisfaction</a:t>
            </a:r>
          </a:p>
        </p:txBody>
      </p:sp>
      <p:pic>
        <p:nvPicPr>
          <p:cNvPr id="56" name="Picture 55">
            <a:extLst>
              <a:ext uri="{FF2B5EF4-FFF2-40B4-BE49-F238E27FC236}">
                <a16:creationId xmlns:a16="http://schemas.microsoft.com/office/drawing/2014/main" id="{98F37EB6-24F6-8ED5-5EA2-D32DD90D8465}"/>
              </a:ext>
            </a:extLst>
          </p:cNvPr>
          <p:cNvPicPr>
            <a:picLocks noChangeAspect="1"/>
          </p:cNvPicPr>
          <p:nvPr/>
        </p:nvPicPr>
        <p:blipFill>
          <a:blip r:embed="rId3"/>
          <a:stretch>
            <a:fillRect/>
          </a:stretch>
        </p:blipFill>
        <p:spPr>
          <a:xfrm>
            <a:off x="0" y="8711104"/>
            <a:ext cx="18288000" cy="1613996"/>
          </a:xfrm>
          <a:prstGeom prst="rect">
            <a:avLst/>
          </a:prstGeom>
        </p:spPr>
      </p:pic>
      <p:graphicFrame>
        <p:nvGraphicFramePr>
          <p:cNvPr id="2" name="Diagramme 3">
            <a:extLst>
              <a:ext uri="{FF2B5EF4-FFF2-40B4-BE49-F238E27FC236}">
                <a16:creationId xmlns:a16="http://schemas.microsoft.com/office/drawing/2014/main" id="{968BB632-A92F-8327-9736-955084245B37}"/>
              </a:ext>
            </a:extLst>
          </p:cNvPr>
          <p:cNvGraphicFramePr/>
          <p:nvPr>
            <p:extLst>
              <p:ext uri="{D42A27DB-BD31-4B8C-83A1-F6EECF244321}">
                <p14:modId xmlns:p14="http://schemas.microsoft.com/office/powerpoint/2010/main" val="3910766105"/>
              </p:ext>
            </p:extLst>
          </p:nvPr>
        </p:nvGraphicFramePr>
        <p:xfrm>
          <a:off x="9296400" y="1333500"/>
          <a:ext cx="8839200" cy="670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16">
            <a:extLst>
              <a:ext uri="{FF2B5EF4-FFF2-40B4-BE49-F238E27FC236}">
                <a16:creationId xmlns:a16="http://schemas.microsoft.com/office/drawing/2014/main" id="{E2A96172-DFF3-4767-423E-405B8FDCF81E}"/>
              </a:ext>
            </a:extLst>
          </p:cNvPr>
          <p:cNvSpPr txBox="1"/>
          <p:nvPr/>
        </p:nvSpPr>
        <p:spPr>
          <a:xfrm>
            <a:off x="1061357" y="4743749"/>
            <a:ext cx="7015843" cy="2539157"/>
          </a:xfrm>
          <a:prstGeom prst="rect">
            <a:avLst/>
          </a:prstGeom>
        </p:spPr>
        <p:txBody>
          <a:bodyPr wrap="square" lIns="0" tIns="0" rIns="0" bIns="0" rtlCol="0" anchor="t">
            <a:spAutoFit/>
          </a:bodyPr>
          <a:lstStyle/>
          <a:p>
            <a:pPr algn="just">
              <a:spcBef>
                <a:spcPts val="600"/>
              </a:spcBef>
            </a:pPr>
            <a:r>
              <a:rPr lang="fr-CA" sz="4000">
                <a:solidFill>
                  <a:srgbClr val="404040"/>
                </a:solidFill>
                <a:latin typeface="Glacial Indifference Bold"/>
              </a:rPr>
              <a:t>DISCUSSION OUVERTE (10min)</a:t>
            </a:r>
          </a:p>
          <a:p>
            <a:pPr algn="just">
              <a:spcBef>
                <a:spcPts val="600"/>
              </a:spcBef>
            </a:pPr>
            <a:r>
              <a:rPr lang="fr-CA" sz="4000">
                <a:solidFill>
                  <a:srgbClr val="404040"/>
                </a:solidFill>
                <a:latin typeface="Glacial Indifference Bold"/>
              </a:rPr>
              <a:t>Comment puis-je influencer la qualité et la satisfaction des clients dans mon travail ?</a:t>
            </a:r>
            <a:endParaRPr lang="en-US" sz="4000">
              <a:solidFill>
                <a:srgbClr val="404040"/>
              </a:solidFill>
              <a:latin typeface="Glacial Indifference Bold"/>
            </a:endParaRPr>
          </a:p>
        </p:txBody>
      </p:sp>
      <p:pic>
        <p:nvPicPr>
          <p:cNvPr id="4" name="Picture 3">
            <a:extLst>
              <a:ext uri="{FF2B5EF4-FFF2-40B4-BE49-F238E27FC236}">
                <a16:creationId xmlns:a16="http://schemas.microsoft.com/office/drawing/2014/main" id="{AF2D461E-F9BF-794F-EBBB-002C7767D337}"/>
              </a:ext>
            </a:extLst>
          </p:cNvPr>
          <p:cNvPicPr>
            <a:picLocks noChangeAspect="1"/>
          </p:cNvPicPr>
          <p:nvPr/>
        </p:nvPicPr>
        <p:blipFill>
          <a:blip r:embed="rId9"/>
          <a:stretch>
            <a:fillRect/>
          </a:stretch>
        </p:blipFill>
        <p:spPr>
          <a:xfrm>
            <a:off x="13068280" y="4305300"/>
            <a:ext cx="1295439" cy="1295439"/>
          </a:xfrm>
          <a:prstGeom prst="rect">
            <a:avLst/>
          </a:prstGeom>
        </p:spPr>
      </p:pic>
    </p:spTree>
    <p:extLst>
      <p:ext uri="{BB962C8B-B14F-4D97-AF65-F5344CB8AC3E}">
        <p14:creationId xmlns:p14="http://schemas.microsoft.com/office/powerpoint/2010/main" val="309618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3026618" y="4114800"/>
            <a:ext cx="6117382" cy="5143500"/>
            <a:chOff x="0" y="0"/>
            <a:chExt cx="2069337" cy="1739900"/>
          </a:xfrm>
        </p:grpSpPr>
        <p:sp>
          <p:nvSpPr>
            <p:cNvPr id="3" name="Freeform 3"/>
            <p:cNvSpPr/>
            <p:nvPr/>
          </p:nvSpPr>
          <p:spPr>
            <a:xfrm>
              <a:off x="0" y="0"/>
              <a:ext cx="2069337" cy="1739900"/>
            </a:xfrm>
            <a:custGeom>
              <a:avLst/>
              <a:gdLst/>
              <a:ahLst/>
              <a:cxnLst/>
              <a:rect l="l" t="t" r="r" b="b"/>
              <a:pathLst>
                <a:path w="2069337" h="1739900">
                  <a:moveTo>
                    <a:pt x="0" y="0"/>
                  </a:moveTo>
                  <a:lnTo>
                    <a:pt x="2069337" y="0"/>
                  </a:lnTo>
                  <a:lnTo>
                    <a:pt x="2069337" y="1739900"/>
                  </a:lnTo>
                  <a:lnTo>
                    <a:pt x="0" y="1739900"/>
                  </a:lnTo>
                  <a:close/>
                </a:path>
              </a:pathLst>
            </a:custGeom>
            <a:solidFill>
              <a:srgbClr val="0047BA"/>
            </a:solidFill>
          </p:spPr>
        </p:sp>
      </p:grpSp>
      <p:grpSp>
        <p:nvGrpSpPr>
          <p:cNvPr id="4" name="Group 4"/>
          <p:cNvGrpSpPr/>
          <p:nvPr/>
        </p:nvGrpSpPr>
        <p:grpSpPr>
          <a:xfrm>
            <a:off x="-833785" y="-1015991"/>
            <a:ext cx="6661173" cy="6159491"/>
            <a:chOff x="0" y="0"/>
            <a:chExt cx="2253286" cy="2083581"/>
          </a:xfrm>
        </p:grpSpPr>
        <p:sp>
          <p:nvSpPr>
            <p:cNvPr id="5" name="Freeform 5"/>
            <p:cNvSpPr/>
            <p:nvPr/>
          </p:nvSpPr>
          <p:spPr>
            <a:xfrm>
              <a:off x="0" y="0"/>
              <a:ext cx="2253286" cy="2083581"/>
            </a:xfrm>
            <a:custGeom>
              <a:avLst/>
              <a:gdLst/>
              <a:ahLst/>
              <a:cxnLst/>
              <a:rect l="l" t="t" r="r" b="b"/>
              <a:pathLst>
                <a:path w="2253286" h="2083581">
                  <a:moveTo>
                    <a:pt x="0" y="0"/>
                  </a:moveTo>
                  <a:lnTo>
                    <a:pt x="2253286" y="0"/>
                  </a:lnTo>
                  <a:lnTo>
                    <a:pt x="2253286" y="2083581"/>
                  </a:lnTo>
                  <a:lnTo>
                    <a:pt x="0" y="2083581"/>
                  </a:lnTo>
                  <a:close/>
                </a:path>
              </a:pathLst>
            </a:custGeom>
            <a:solidFill>
              <a:srgbClr val="F3997B"/>
            </a:solidFill>
          </p:spPr>
        </p:sp>
      </p:grpSp>
      <p:grpSp>
        <p:nvGrpSpPr>
          <p:cNvPr id="6" name="Group 6"/>
          <p:cNvGrpSpPr/>
          <p:nvPr/>
        </p:nvGrpSpPr>
        <p:grpSpPr>
          <a:xfrm>
            <a:off x="1028700" y="1028700"/>
            <a:ext cx="7086600" cy="7200900"/>
            <a:chOff x="0" y="0"/>
            <a:chExt cx="9448800" cy="9601200"/>
          </a:xfrm>
        </p:grpSpPr>
        <p:pic>
          <p:nvPicPr>
            <p:cNvPr id="7" name="Picture 7"/>
            <p:cNvPicPr>
              <a:picLocks noChangeAspect="1"/>
            </p:cNvPicPr>
            <p:nvPr/>
          </p:nvPicPr>
          <p:blipFill>
            <a:blip r:embed="rId3"/>
            <a:srcRect l="22321" r="22321"/>
            <a:stretch>
              <a:fillRect/>
            </a:stretch>
          </p:blipFill>
          <p:spPr>
            <a:xfrm>
              <a:off x="0" y="0"/>
              <a:ext cx="9448800" cy="9601200"/>
            </a:xfrm>
            <a:prstGeom prst="rect">
              <a:avLst/>
            </a:prstGeom>
          </p:spPr>
        </p:pic>
      </p:grpSp>
      <p:grpSp>
        <p:nvGrpSpPr>
          <p:cNvPr id="8" name="Group 8"/>
          <p:cNvGrpSpPr/>
          <p:nvPr/>
        </p:nvGrpSpPr>
        <p:grpSpPr>
          <a:xfrm>
            <a:off x="17259300" y="-666750"/>
            <a:ext cx="1428750" cy="11410950"/>
            <a:chOff x="0" y="0"/>
            <a:chExt cx="483306" cy="3860000"/>
          </a:xfrm>
        </p:grpSpPr>
        <p:sp>
          <p:nvSpPr>
            <p:cNvPr id="9" name="Freeform 9"/>
            <p:cNvSpPr/>
            <p:nvPr/>
          </p:nvSpPr>
          <p:spPr>
            <a:xfrm>
              <a:off x="0" y="0"/>
              <a:ext cx="483306" cy="3860000"/>
            </a:xfrm>
            <a:custGeom>
              <a:avLst/>
              <a:gdLst/>
              <a:ahLst/>
              <a:cxnLst/>
              <a:rect l="l" t="t" r="r" b="b"/>
              <a:pathLst>
                <a:path w="483306" h="3860000">
                  <a:moveTo>
                    <a:pt x="0" y="0"/>
                  </a:moveTo>
                  <a:lnTo>
                    <a:pt x="483306" y="0"/>
                  </a:lnTo>
                  <a:lnTo>
                    <a:pt x="483306" y="3860000"/>
                  </a:lnTo>
                  <a:lnTo>
                    <a:pt x="0" y="3860000"/>
                  </a:lnTo>
                  <a:close/>
                </a:path>
              </a:pathLst>
            </a:custGeom>
            <a:solidFill>
              <a:srgbClr val="EAEBEA"/>
            </a:solidFill>
          </p:spPr>
        </p:sp>
      </p:grpSp>
      <p:grpSp>
        <p:nvGrpSpPr>
          <p:cNvPr id="10" name="Group 10"/>
          <p:cNvGrpSpPr/>
          <p:nvPr/>
        </p:nvGrpSpPr>
        <p:grpSpPr>
          <a:xfrm>
            <a:off x="1997918" y="8229600"/>
            <a:ext cx="1028700" cy="1028700"/>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848585"/>
            </a:solidFill>
          </p:spPr>
        </p:sp>
      </p:grpSp>
      <p:sp>
        <p:nvSpPr>
          <p:cNvPr id="12" name="AutoShape 12"/>
          <p:cNvSpPr/>
          <p:nvPr/>
        </p:nvSpPr>
        <p:spPr>
          <a:xfrm>
            <a:off x="10446613" y="3963741"/>
            <a:ext cx="5031872" cy="0"/>
          </a:xfrm>
          <a:prstGeom prst="line">
            <a:avLst/>
          </a:prstGeom>
          <a:ln w="28575" cap="flat">
            <a:solidFill>
              <a:srgbClr val="848585"/>
            </a:solidFill>
            <a:prstDash val="solid"/>
            <a:headEnd type="none" w="sm" len="sm"/>
            <a:tailEnd type="none" w="sm" len="sm"/>
          </a:ln>
        </p:spPr>
      </p:sp>
      <p:sp>
        <p:nvSpPr>
          <p:cNvPr id="15" name="TextBox 15"/>
          <p:cNvSpPr txBox="1"/>
          <p:nvPr/>
        </p:nvSpPr>
        <p:spPr>
          <a:xfrm>
            <a:off x="10446613" y="1290387"/>
            <a:ext cx="6057900" cy="1449115"/>
          </a:xfrm>
          <a:prstGeom prst="rect">
            <a:avLst/>
          </a:prstGeom>
        </p:spPr>
        <p:txBody>
          <a:bodyPr lIns="0" tIns="0" rIns="0" bIns="0" rtlCol="0" anchor="t">
            <a:spAutoFit/>
          </a:bodyPr>
          <a:lstStyle/>
          <a:p>
            <a:pPr marL="0" marR="0" lvl="0" indent="0" algn="l" defTabSz="914400" rtl="0" eaLnBrk="1" fontAlgn="auto" latinLnBrk="0" hangingPunct="1">
              <a:lnSpc>
                <a:spcPts val="12381"/>
              </a:lnSpc>
              <a:spcBef>
                <a:spcPts val="0"/>
              </a:spcBef>
              <a:spcAft>
                <a:spcPts val="0"/>
              </a:spcAft>
              <a:buClrTx/>
              <a:buSzTx/>
              <a:buFontTx/>
              <a:buNone/>
              <a:tabLst/>
              <a:defRPr/>
            </a:pPr>
            <a:r>
              <a:rPr kumimoji="0" lang="en-US" sz="8000" b="0" i="0" u="none" strike="noStrike" kern="1200" cap="none" spc="0" normalizeH="0" baseline="0" noProof="0">
                <a:ln>
                  <a:noFill/>
                </a:ln>
                <a:solidFill>
                  <a:srgbClr val="404040"/>
                </a:solidFill>
                <a:effectLst/>
                <a:uLnTx/>
                <a:uFillTx/>
                <a:latin typeface="Glacial Indifference Bold"/>
                <a:ea typeface="+mn-ea"/>
                <a:cs typeface="+mn-cs"/>
              </a:rPr>
              <a:t>Plan </a:t>
            </a:r>
            <a:r>
              <a:rPr kumimoji="0" lang="en-US" sz="8000" b="0" i="0" u="none" strike="noStrike" kern="1200" cap="none" spc="0" normalizeH="0" baseline="0" noProof="0" err="1">
                <a:ln>
                  <a:noFill/>
                </a:ln>
                <a:solidFill>
                  <a:srgbClr val="404040"/>
                </a:solidFill>
                <a:effectLst/>
                <a:uLnTx/>
                <a:uFillTx/>
                <a:latin typeface="Glacial Indifference Bold"/>
                <a:ea typeface="+mn-ea"/>
                <a:cs typeface="+mn-cs"/>
              </a:rPr>
              <a:t>d'action</a:t>
            </a:r>
            <a:endParaRPr kumimoji="0" lang="en-US" sz="8000" b="0" i="0" u="none" strike="noStrike" kern="1200" cap="none" spc="0" normalizeH="0" baseline="0" noProof="0">
              <a:ln>
                <a:noFill/>
              </a:ln>
              <a:solidFill>
                <a:srgbClr val="404040"/>
              </a:solidFill>
              <a:effectLst/>
              <a:uLnTx/>
              <a:uFillTx/>
              <a:latin typeface="Glacial Indifference Bold"/>
              <a:ea typeface="+mn-ea"/>
              <a:cs typeface="+mn-cs"/>
            </a:endParaRPr>
          </a:p>
        </p:txBody>
      </p:sp>
      <p:sp>
        <p:nvSpPr>
          <p:cNvPr id="16" name="TextBox 16"/>
          <p:cNvSpPr txBox="1"/>
          <p:nvPr/>
        </p:nvSpPr>
        <p:spPr>
          <a:xfrm>
            <a:off x="9540489" y="4839890"/>
            <a:ext cx="6749593" cy="3847207"/>
          </a:xfrm>
          <a:prstGeom prst="rect">
            <a:avLst/>
          </a:prstGeom>
        </p:spPr>
        <p:txBody>
          <a:bodyPr wrap="square" lIns="0" tIns="0" rIns="0" bIns="0" rtlCol="0" anchor="t">
            <a:spAutoFit/>
          </a:bodyPr>
          <a:lstStyle/>
          <a:p>
            <a:pPr>
              <a:spcBef>
                <a:spcPts val="600"/>
              </a:spcBef>
            </a:pPr>
            <a:r>
              <a:rPr lang="fr-CA" sz="4000">
                <a:solidFill>
                  <a:srgbClr val="404040"/>
                </a:solidFill>
                <a:latin typeface="Glacial Indifference Bold"/>
              </a:rPr>
              <a:t>Quelle action dois-je entreprendre personnellement pour me rapprocher de la valeur </a:t>
            </a:r>
          </a:p>
          <a:p>
            <a:pPr>
              <a:spcBef>
                <a:spcPts val="600"/>
              </a:spcBef>
            </a:pPr>
            <a:r>
              <a:rPr lang="fr-CA" sz="4000">
                <a:solidFill>
                  <a:srgbClr val="404040"/>
                </a:solidFill>
                <a:latin typeface="Glacial Indifference Bold"/>
              </a:rPr>
              <a:t>« </a:t>
            </a:r>
            <a:r>
              <a:rPr lang="en-US" sz="4000" err="1">
                <a:solidFill>
                  <a:srgbClr val="404040"/>
                </a:solidFill>
                <a:latin typeface="Glacial Indifference Bold"/>
              </a:rPr>
              <a:t>Emphase</a:t>
            </a:r>
            <a:r>
              <a:rPr lang="en-US" sz="4000">
                <a:solidFill>
                  <a:srgbClr val="404040"/>
                </a:solidFill>
                <a:latin typeface="Glacial Indifference Bold"/>
              </a:rPr>
              <a:t> sur la première </a:t>
            </a:r>
            <a:r>
              <a:rPr lang="en-US" sz="4000" err="1">
                <a:solidFill>
                  <a:srgbClr val="404040"/>
                </a:solidFill>
                <a:latin typeface="Glacial Indifference Bold"/>
              </a:rPr>
              <a:t>ligne</a:t>
            </a:r>
            <a:r>
              <a:rPr lang="en-US" sz="4000">
                <a:solidFill>
                  <a:srgbClr val="404040"/>
                </a:solidFill>
                <a:latin typeface="Glacial Indifference Bold"/>
              </a:rPr>
              <a:t> » </a:t>
            </a:r>
            <a:r>
              <a:rPr lang="fr-CA" sz="4000">
                <a:solidFill>
                  <a:srgbClr val="404040"/>
                </a:solidFill>
                <a:latin typeface="Glacial Indifference Bold"/>
              </a:rPr>
              <a:t>?</a:t>
            </a:r>
            <a:endParaRPr lang="en-US" sz="4000">
              <a:solidFill>
                <a:srgbClr val="404040"/>
              </a:solidFill>
              <a:latin typeface="Glacial Indifference Bold"/>
            </a:endParaRPr>
          </a:p>
        </p:txBody>
      </p:sp>
      <p:pic>
        <p:nvPicPr>
          <p:cNvPr id="20" name="Graphique 2" descr="Puzzle avec un remplissage uni">
            <a:extLst>
              <a:ext uri="{FF2B5EF4-FFF2-40B4-BE49-F238E27FC236}">
                <a16:creationId xmlns:a16="http://schemas.microsoft.com/office/drawing/2014/main" id="{D66FACAF-D286-2C91-6B48-97CF6C2DE2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686062" y="7769476"/>
            <a:ext cx="2547142" cy="25471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3284927" y="0"/>
            <a:ext cx="5003074" cy="10287000"/>
            <a:chOff x="0" y="0"/>
            <a:chExt cx="12570275" cy="11971695"/>
          </a:xfrm>
        </p:grpSpPr>
        <p:sp>
          <p:nvSpPr>
            <p:cNvPr id="3" name="Freeform 3"/>
            <p:cNvSpPr/>
            <p:nvPr/>
          </p:nvSpPr>
          <p:spPr>
            <a:xfrm>
              <a:off x="0" y="0"/>
              <a:ext cx="12570275" cy="11971695"/>
            </a:xfrm>
            <a:custGeom>
              <a:avLst/>
              <a:gdLst/>
              <a:ahLst/>
              <a:cxnLst/>
              <a:rect l="l" t="t" r="r" b="b"/>
              <a:pathLst>
                <a:path w="12570275" h="11971695">
                  <a:moveTo>
                    <a:pt x="0" y="0"/>
                  </a:moveTo>
                  <a:lnTo>
                    <a:pt x="12570275" y="0"/>
                  </a:lnTo>
                  <a:lnTo>
                    <a:pt x="12570275" y="11971695"/>
                  </a:lnTo>
                  <a:lnTo>
                    <a:pt x="0" y="11971695"/>
                  </a:lnTo>
                  <a:close/>
                </a:path>
              </a:pathLst>
            </a:custGeom>
            <a:solidFill>
              <a:srgbClr val="0047BA"/>
            </a:solidFill>
          </p:spPr>
        </p:sp>
      </p:grpSp>
      <p:grpSp>
        <p:nvGrpSpPr>
          <p:cNvPr id="9" name="Group 9"/>
          <p:cNvGrpSpPr/>
          <p:nvPr/>
        </p:nvGrpSpPr>
        <p:grpSpPr>
          <a:xfrm>
            <a:off x="12256227" y="0"/>
            <a:ext cx="1028700" cy="1812051"/>
            <a:chOff x="0" y="0"/>
            <a:chExt cx="1078377" cy="1899556"/>
          </a:xfrm>
        </p:grpSpPr>
        <p:sp>
          <p:nvSpPr>
            <p:cNvPr id="10" name="Freeform 10"/>
            <p:cNvSpPr/>
            <p:nvPr/>
          </p:nvSpPr>
          <p:spPr>
            <a:xfrm>
              <a:off x="0" y="0"/>
              <a:ext cx="1078377" cy="1899556"/>
            </a:xfrm>
            <a:custGeom>
              <a:avLst/>
              <a:gdLst/>
              <a:ahLst/>
              <a:cxnLst/>
              <a:rect l="l" t="t" r="r" b="b"/>
              <a:pathLst>
                <a:path w="1078377" h="1899556">
                  <a:moveTo>
                    <a:pt x="0" y="0"/>
                  </a:moveTo>
                  <a:lnTo>
                    <a:pt x="1078377" y="0"/>
                  </a:lnTo>
                  <a:lnTo>
                    <a:pt x="1078377" y="1899556"/>
                  </a:lnTo>
                  <a:lnTo>
                    <a:pt x="0" y="1899556"/>
                  </a:lnTo>
                  <a:close/>
                </a:path>
              </a:pathLst>
            </a:custGeom>
            <a:solidFill>
              <a:srgbClr val="848585"/>
            </a:solidFill>
          </p:spPr>
        </p:sp>
      </p:grpSp>
      <p:sp>
        <p:nvSpPr>
          <p:cNvPr id="11" name="TextBox 11"/>
          <p:cNvSpPr txBox="1"/>
          <p:nvPr/>
        </p:nvSpPr>
        <p:spPr>
          <a:xfrm>
            <a:off x="1085850" y="1451440"/>
            <a:ext cx="6520352" cy="1102866"/>
          </a:xfrm>
          <a:prstGeom prst="rect">
            <a:avLst/>
          </a:prstGeom>
        </p:spPr>
        <p:txBody>
          <a:bodyPr lIns="0" tIns="0" rIns="0" bIns="0" rtlCol="0" anchor="t">
            <a:spAutoFit/>
          </a:bodyPr>
          <a:lstStyle/>
          <a:p>
            <a:pPr marL="0" marR="0" lvl="0" indent="0" algn="l" defTabSz="914400" rtl="0" eaLnBrk="1" fontAlgn="auto" latinLnBrk="0" hangingPunct="1">
              <a:lnSpc>
                <a:spcPts val="8631"/>
              </a:lnSpc>
              <a:spcBef>
                <a:spcPts val="0"/>
              </a:spcBef>
              <a:spcAft>
                <a:spcPts val="0"/>
              </a:spcAft>
              <a:buClrTx/>
              <a:buSzTx/>
              <a:buFontTx/>
              <a:buNone/>
              <a:tabLst/>
              <a:defRPr/>
            </a:pPr>
            <a:r>
              <a:rPr kumimoji="0" lang="en-US" sz="8462" b="0" i="0" u="none" strike="noStrike" kern="1200" cap="none" spc="0" normalizeH="0" baseline="0" noProof="0">
                <a:ln>
                  <a:noFill/>
                </a:ln>
                <a:solidFill>
                  <a:srgbClr val="404040"/>
                </a:solidFill>
                <a:effectLst/>
                <a:uLnTx/>
                <a:uFillTx/>
                <a:latin typeface="Glacial Indifference Bold"/>
                <a:ea typeface="+mn-ea"/>
                <a:cs typeface="+mn-cs"/>
              </a:rPr>
              <a:t>Conclusion</a:t>
            </a:r>
          </a:p>
        </p:txBody>
      </p:sp>
      <p:sp>
        <p:nvSpPr>
          <p:cNvPr id="13" name="TextBox 13"/>
          <p:cNvSpPr txBox="1"/>
          <p:nvPr/>
        </p:nvSpPr>
        <p:spPr>
          <a:xfrm>
            <a:off x="457200" y="5277467"/>
            <a:ext cx="9677400" cy="3109826"/>
          </a:xfrm>
          <a:prstGeom prst="rect">
            <a:avLst/>
          </a:prstGeom>
        </p:spPr>
        <p:txBody>
          <a:bodyPr wrap="square" lIns="0" tIns="0" rIns="0" bIns="0" rtlCol="0" anchor="t">
            <a:spAutoFit/>
          </a:bodyPr>
          <a:lstStyle/>
          <a:p>
            <a:pPr marL="269874" marR="0" lvl="1" defTabSz="914400" rtl="0" eaLnBrk="1" fontAlgn="auto" latinLnBrk="0" hangingPunct="1">
              <a:lnSpc>
                <a:spcPts val="3499"/>
              </a:lnSpc>
              <a:spcBef>
                <a:spcPts val="0"/>
              </a:spcBef>
              <a:spcAft>
                <a:spcPts val="0"/>
              </a:spcAft>
              <a:buClrTx/>
              <a:buSzTx/>
              <a:tabLst/>
              <a:defRPr/>
            </a:pPr>
            <a:r>
              <a:rPr kumimoji="0" lang="fr-CA" sz="3600" b="0" i="0" u="none" strike="noStrike" kern="1200" cap="none" spc="0" normalizeH="0" baseline="0" noProof="0">
                <a:ln>
                  <a:noFill/>
                </a:ln>
                <a:solidFill>
                  <a:srgbClr val="404040"/>
                </a:solidFill>
                <a:effectLst/>
                <a:uLnTx/>
                <a:uFillTx/>
                <a:latin typeface="Glacial Indifference Bold"/>
                <a:ea typeface="+mn-ea"/>
                <a:cs typeface="+mn-cs"/>
              </a:rPr>
              <a:t>Prochaines étapes :</a:t>
            </a:r>
          </a:p>
          <a:p>
            <a:pPr marL="269874" marR="0" lvl="1" defTabSz="914400" rtl="0" eaLnBrk="1" fontAlgn="auto" latinLnBrk="0" hangingPunct="1">
              <a:lnSpc>
                <a:spcPts val="3499"/>
              </a:lnSpc>
              <a:spcBef>
                <a:spcPts val="0"/>
              </a:spcBef>
              <a:spcAft>
                <a:spcPts val="0"/>
              </a:spcAft>
              <a:buClrTx/>
              <a:buSzTx/>
              <a:tabLst/>
              <a:defRPr/>
            </a:pPr>
            <a:endParaRPr lang="fr-CA" sz="3600">
              <a:solidFill>
                <a:srgbClr val="404040"/>
              </a:solidFill>
              <a:latin typeface="Glacial Indifference Bold"/>
            </a:endParaRPr>
          </a:p>
          <a:p>
            <a:pPr lvl="1" indent="-457200">
              <a:lnSpc>
                <a:spcPts val="3499"/>
              </a:lnSpc>
              <a:buFont typeface="+mj-lt"/>
              <a:buAutoNum type="arabicPeriod"/>
              <a:defRPr/>
            </a:pPr>
            <a:r>
              <a:rPr lang="fr-CA" sz="2499">
                <a:solidFill>
                  <a:srgbClr val="404040"/>
                </a:solidFill>
                <a:latin typeface="Glacial Indifference Bold"/>
              </a:rPr>
              <a:t>Ajouter l'action que vous aimeriez changer dans votre quotidien dans votre plan annuel dans bob en tant qu'objectif de valeur organisationnelle.</a:t>
            </a:r>
          </a:p>
          <a:p>
            <a:pPr lvl="1" indent="-457200">
              <a:lnSpc>
                <a:spcPts val="3499"/>
              </a:lnSpc>
              <a:buFont typeface="+mj-lt"/>
              <a:buAutoNum type="arabicPeriod"/>
              <a:defRPr/>
            </a:pPr>
            <a:endParaRPr lang="fr-CA" sz="2499">
              <a:solidFill>
                <a:srgbClr val="404040"/>
              </a:solidFill>
              <a:latin typeface="Glacial Indifference Bold"/>
            </a:endParaRPr>
          </a:p>
          <a:p>
            <a:pPr lvl="1" indent="-457200">
              <a:lnSpc>
                <a:spcPts val="3499"/>
              </a:lnSpc>
              <a:buFont typeface="+mj-lt"/>
              <a:buAutoNum type="arabicPeriod"/>
              <a:defRPr/>
            </a:pPr>
            <a:r>
              <a:rPr lang="fr-CA" sz="2499">
                <a:solidFill>
                  <a:srgbClr val="404040"/>
                </a:solidFill>
                <a:latin typeface="Glacial Indifference Bold"/>
              </a:rPr>
              <a:t>Deuxième atelier prévu en XXX</a:t>
            </a:r>
            <a:endParaRPr lang="en-US" sz="2499">
              <a:solidFill>
                <a:srgbClr val="404040"/>
              </a:solidFill>
              <a:latin typeface="Glacial Indifference Bold"/>
            </a:endParaRPr>
          </a:p>
        </p:txBody>
      </p:sp>
      <p:grpSp>
        <p:nvGrpSpPr>
          <p:cNvPr id="16" name="Group 16"/>
          <p:cNvGrpSpPr/>
          <p:nvPr/>
        </p:nvGrpSpPr>
        <p:grpSpPr>
          <a:xfrm>
            <a:off x="12256227" y="1812051"/>
            <a:ext cx="1028700" cy="2280234"/>
            <a:chOff x="0" y="0"/>
            <a:chExt cx="1078377" cy="2390348"/>
          </a:xfrm>
        </p:grpSpPr>
        <p:sp>
          <p:nvSpPr>
            <p:cNvPr id="17" name="Freeform 17"/>
            <p:cNvSpPr/>
            <p:nvPr/>
          </p:nvSpPr>
          <p:spPr>
            <a:xfrm>
              <a:off x="0" y="0"/>
              <a:ext cx="1078377" cy="2390348"/>
            </a:xfrm>
            <a:custGeom>
              <a:avLst/>
              <a:gdLst/>
              <a:ahLst/>
              <a:cxnLst/>
              <a:rect l="l" t="t" r="r" b="b"/>
              <a:pathLst>
                <a:path w="1078377" h="2390348">
                  <a:moveTo>
                    <a:pt x="0" y="0"/>
                  </a:moveTo>
                  <a:lnTo>
                    <a:pt x="1078377" y="0"/>
                  </a:lnTo>
                  <a:lnTo>
                    <a:pt x="1078377" y="2390348"/>
                  </a:lnTo>
                  <a:lnTo>
                    <a:pt x="0" y="2390348"/>
                  </a:lnTo>
                  <a:close/>
                </a:path>
              </a:pathLst>
            </a:custGeom>
            <a:solidFill>
              <a:srgbClr val="F3997B"/>
            </a:solidFill>
          </p:spPr>
        </p:sp>
      </p:grpSp>
      <p:sp>
        <p:nvSpPr>
          <p:cNvPr id="8" name="TextBox 13">
            <a:extLst>
              <a:ext uri="{FF2B5EF4-FFF2-40B4-BE49-F238E27FC236}">
                <a16:creationId xmlns:a16="http://schemas.microsoft.com/office/drawing/2014/main" id="{02AB463D-C82B-EAA5-A217-67AE155A2C33}"/>
              </a:ext>
            </a:extLst>
          </p:cNvPr>
          <p:cNvSpPr txBox="1"/>
          <p:nvPr/>
        </p:nvSpPr>
        <p:spPr>
          <a:xfrm>
            <a:off x="457200" y="3634216"/>
            <a:ext cx="9677400" cy="865622"/>
          </a:xfrm>
          <a:prstGeom prst="rect">
            <a:avLst/>
          </a:prstGeom>
        </p:spPr>
        <p:txBody>
          <a:bodyPr wrap="square" lIns="0" tIns="0" rIns="0" bIns="0" rtlCol="0" anchor="t">
            <a:spAutoFit/>
          </a:bodyPr>
          <a:lstStyle/>
          <a:p>
            <a:pPr marL="269874" marR="0" lvl="1" defTabSz="914400" rtl="0" eaLnBrk="1" fontAlgn="auto" latinLnBrk="0" hangingPunct="1">
              <a:lnSpc>
                <a:spcPts val="3499"/>
              </a:lnSpc>
              <a:spcBef>
                <a:spcPts val="0"/>
              </a:spcBef>
              <a:spcAft>
                <a:spcPts val="0"/>
              </a:spcAft>
              <a:buClrTx/>
              <a:buSzTx/>
              <a:tabLst/>
              <a:defRPr/>
            </a:pPr>
            <a:r>
              <a:rPr kumimoji="0" lang="fr-CA" sz="2499" b="0" i="0" u="none" strike="noStrike" kern="1200" cap="none" spc="0" normalizeH="0" baseline="0" noProof="0">
                <a:ln>
                  <a:noFill/>
                </a:ln>
                <a:solidFill>
                  <a:srgbClr val="404040"/>
                </a:solidFill>
                <a:effectLst/>
                <a:uLnTx/>
                <a:uFillTx/>
                <a:latin typeface="Glacial Indifference Bold"/>
                <a:ea typeface="+mn-ea"/>
                <a:cs typeface="+mn-cs"/>
              </a:rPr>
              <a:t>La valeur « emphase sur la première ligne » vous semble-t-elle plus concrète ?</a:t>
            </a:r>
            <a:endParaRPr kumimoji="0" lang="en-US" sz="2499" b="0" i="0" u="none" strike="noStrike" kern="1200" cap="none" spc="0" normalizeH="0" baseline="0" noProof="0">
              <a:ln>
                <a:noFill/>
              </a:ln>
              <a:solidFill>
                <a:srgbClr val="404040"/>
              </a:solidFill>
              <a:effectLst/>
              <a:uLnTx/>
              <a:uFillTx/>
              <a:latin typeface="Glacial Indifference Bold"/>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ème Office">
  <a:themeElements>
    <a:clrScheme name="Innovaderm">
      <a:dk1>
        <a:srgbClr val="000000"/>
      </a:dk1>
      <a:lt1>
        <a:srgbClr val="FFFFFF"/>
      </a:lt1>
      <a:dk2>
        <a:srgbClr val="0047BA"/>
      </a:dk2>
      <a:lt2>
        <a:srgbClr val="FFFFFF"/>
      </a:lt2>
      <a:accent1>
        <a:srgbClr val="0047BA"/>
      </a:accent1>
      <a:accent2>
        <a:srgbClr val="F3997B"/>
      </a:accent2>
      <a:accent3>
        <a:srgbClr val="848585"/>
      </a:accent3>
      <a:accent4>
        <a:srgbClr val="6173CE"/>
      </a:accent4>
      <a:accent5>
        <a:srgbClr val="9EA3E0"/>
      </a:accent5>
      <a:accent6>
        <a:srgbClr val="D5D6F1"/>
      </a:accent6>
      <a:hlink>
        <a:srgbClr val="0047BA"/>
      </a:hlink>
      <a:folHlink>
        <a:srgbClr val="FFFFFF"/>
      </a:folHlink>
    </a:clrScheme>
    <a:fontScheme name="Custom 3">
      <a:majorFont>
        <a:latin typeface="Acumin Pro"/>
        <a:ea typeface=""/>
        <a:cs typeface=""/>
      </a:majorFont>
      <a:minorFont>
        <a:latin typeface="Acumin Pro"/>
        <a:ea typeface=""/>
        <a:cs typeface=""/>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CACA8B0A9344A7D00C84FDC483FE" ma:contentTypeVersion="16" ma:contentTypeDescription="Crée un document." ma:contentTypeScope="" ma:versionID="2b817689b93135692def39eb7773db65">
  <xsd:schema xmlns:xsd="http://www.w3.org/2001/XMLSchema" xmlns:xs="http://www.w3.org/2001/XMLSchema" xmlns:p="http://schemas.microsoft.com/office/2006/metadata/properties" xmlns:ns2="a15b30af-2d77-4bc5-8dd8-ae247510b5d8" xmlns:ns3="44a42ecb-90ef-41e4-8522-83b5c07fac58" targetNamespace="http://schemas.microsoft.com/office/2006/metadata/properties" ma:root="true" ma:fieldsID="e04256b7e4d22b30f798a8e70ac48d01" ns2:_="" ns3:_="">
    <xsd:import namespace="a15b30af-2d77-4bc5-8dd8-ae247510b5d8"/>
    <xsd:import namespace="44a42ecb-90ef-41e4-8522-83b5c07fac5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5b30af-2d77-4bc5-8dd8-ae247510b5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4062be50-5c76-476d-b331-4c49ea81445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4a42ecb-90ef-41e4-8522-83b5c07fac58"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da251eb-d8fa-4de4-92fa-5b0b66974809}" ma:internalName="TaxCatchAll" ma:showField="CatchAllData" ma:web="44a42ecb-90ef-41e4-8522-83b5c07fac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15b30af-2d77-4bc5-8dd8-ae247510b5d8">
      <Terms xmlns="http://schemas.microsoft.com/office/infopath/2007/PartnerControls"/>
    </lcf76f155ced4ddcb4097134ff3c332f>
    <TaxCatchAll xmlns="44a42ecb-90ef-41e4-8522-83b5c07fac5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5D80DF-2FC1-4171-96F9-C7E05DD26FE2}"/>
</file>

<file path=customXml/itemProps2.xml><?xml version="1.0" encoding="utf-8"?>
<ds:datastoreItem xmlns:ds="http://schemas.openxmlformats.org/officeDocument/2006/customXml" ds:itemID="{5E28A5AB-E633-4568-B1FF-9A29BF172F36}">
  <ds:schemaRefs>
    <ds:schemaRef ds:uri="2addcac6-9b4c-4d29-b833-ea52dd4bf033"/>
    <ds:schemaRef ds:uri="b72cef59-47f9-4e97-98c5-9804ab23c0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37C443-E25C-4F5E-8576-78CE92BCB6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1276</Words>
  <Application>Microsoft Office PowerPoint</Application>
  <PresentationFormat>Personnalisé</PresentationFormat>
  <Paragraphs>127</Paragraphs>
  <Slides>10</Slides>
  <Notes>10</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10</vt:i4>
      </vt:variant>
    </vt:vector>
  </HeadingPairs>
  <TitlesOfParts>
    <vt:vector size="24" baseType="lpstr">
      <vt:lpstr>Calibri</vt:lpstr>
      <vt:lpstr>Malgun Gothic</vt:lpstr>
      <vt:lpstr>Acumin Pro</vt:lpstr>
      <vt:lpstr>Blinker</vt:lpstr>
      <vt:lpstr>Gill Sans Nova Light</vt:lpstr>
      <vt:lpstr>Glacial Indifference Bold</vt:lpstr>
      <vt:lpstr>Fira Sans Light</vt:lpstr>
      <vt:lpstr>Calibri Light</vt:lpstr>
      <vt:lpstr>Fira Sans</vt:lpstr>
      <vt:lpstr>Open Sans Semibold</vt:lpstr>
      <vt:lpstr>Arial</vt:lpstr>
      <vt:lpstr>Lucida Sans Unicode</vt:lpstr>
      <vt:lpstr>Office Theme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Tosca Orange Modern Technology Pitch Deck Presentation</dc:title>
  <dc:creator>Lucile Duport</dc:creator>
  <cp:lastModifiedBy>Véronique Cloutier</cp:lastModifiedBy>
  <cp:revision>1</cp:revision>
  <dcterms:created xsi:type="dcterms:W3CDTF">2006-08-16T00:00:00Z</dcterms:created>
  <dcterms:modified xsi:type="dcterms:W3CDTF">2023-06-15T19:45:07Z</dcterms:modified>
  <dc:identifier>DAFhZ9ezMnM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0x01010044F425D5C4A29945A625AB11EF446796</vt:lpwstr>
  </property>
  <property fmtid="{D5CDD505-2E9C-101B-9397-08002B2CF9AE}" pid="3" name="MediaServiceImageTags">
    <vt:lpwstr/>
  </property>
</Properties>
</file>