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0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A4_DE7F6F1.xml" ContentType="application/vnd.ms-powerpoint.comments+xml"/>
  <Override PartName="/ppt/notesSlides/notesSlide6.xml" ContentType="application/vnd.openxmlformats-officedocument.presentationml.notesSlide+xml"/>
  <Override PartName="/ppt/comments/modernComment_105_0.xml" ContentType="application/vnd.ms-powerpoint.comments+xml"/>
  <Override PartName="/ppt/notesSlides/notesSlide7.xml" ContentType="application/vnd.openxmlformats-officedocument.presentationml.notesSlide+xml"/>
  <Override PartName="/ppt/comments/modernComment_1A5_AB212F3.xml" ContentType="application/vnd.ms-powerpoint.comments+xml"/>
  <Override PartName="/ppt/notesSlides/notesSlide8.xml" ContentType="application/vnd.openxmlformats-officedocument.presentationml.notesSlide+xml"/>
  <Override PartName="/ppt/comments/modernComment_1A6_12746744.xml" ContentType="application/vnd.ms-powerpoint.comments+xml"/>
  <Override PartName="/ppt/notesSlides/notesSlide9.xml" ContentType="application/vnd.openxmlformats-officedocument.presentationml.notesSlide+xml"/>
  <Override PartName="/ppt/comments/modernComment_102_0.xml" ContentType="application/vnd.ms-powerpoint.comments+xml"/>
  <Override PartName="/ppt/notesSlides/notesSlide10.xml" ContentType="application/vnd.openxmlformats-officedocument.presentationml.notesSlide+xml"/>
  <Override PartName="/ppt/comments/modernComment_103_0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16"/>
  </p:notesMasterIdLst>
  <p:sldIdLst>
    <p:sldId id="256" r:id="rId6"/>
    <p:sldId id="417" r:id="rId7"/>
    <p:sldId id="257" r:id="rId8"/>
    <p:sldId id="419" r:id="rId9"/>
    <p:sldId id="420" r:id="rId10"/>
    <p:sldId id="261" r:id="rId11"/>
    <p:sldId id="421" r:id="rId12"/>
    <p:sldId id="422" r:id="rId13"/>
    <p:sldId id="258" r:id="rId14"/>
    <p:sldId id="259" r:id="rId15"/>
  </p:sldIdLst>
  <p:sldSz cx="18288000" cy="10287000"/>
  <p:notesSz cx="6858000" cy="9144000"/>
  <p:embeddedFontLst>
    <p:embeddedFont>
      <p:font typeface="Malgun Gothic" panose="020B0503020000020004" pitchFamily="34" charset="-127"/>
      <p:regular r:id="rId17"/>
      <p:bold r:id="rId18"/>
    </p:embeddedFont>
    <p:embeddedFont>
      <p:font typeface="Blinker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Fira Sans" panose="020B0503050000020004" pitchFamily="34" charset="0"/>
      <p:regular r:id="rId26"/>
      <p:bold r:id="rId27"/>
      <p:italic r:id="rId28"/>
      <p:boldItalic r:id="rId29"/>
    </p:embeddedFont>
    <p:embeddedFont>
      <p:font typeface="Fira Sans Light" panose="020B0403050000020004" pitchFamily="34" charset="0"/>
      <p:regular r:id="rId30"/>
      <p:italic r:id="rId31"/>
    </p:embeddedFont>
    <p:embeddedFont>
      <p:font typeface="Glacial Indifference Bold" panose="020B0604020202020204" charset="0"/>
      <p:regular r:id="rId32"/>
    </p:embeddedFont>
    <p:embeddedFont>
      <p:font typeface="Lucida Sans Unicode" panose="020B0602030504020204" pitchFamily="34" charset="0"/>
      <p:regular r:id="rId33"/>
    </p:embeddedFont>
    <p:embeddedFont>
      <p:font typeface="Open Sans Semibold" panose="020B0706030804020204" pitchFamily="34" charset="0"/>
      <p:bold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3C0E49-AA60-1102-48D3-4D661D0C57B0}" name="Lucile Duport" initials="LD" userId="S::lduport@innovaderm.com::c3ab25c1-c28b-4955-9823-b7d4d484dc7a" providerId="AD"/>
  <p188:author id="{590AADF1-2231-98A4-C83F-A3FDB69DAA4D}" name="Véronique Cloutier" initials="VC" userId="S::vcloutier@innovaderm.com::54bbe3e6-1487-4b5b-8a76-16b1c26f73a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DCE672-2049-43CF-AB60-BC87D45D3FEC}" v="3" dt="2023-06-15T10:49:28.6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431" autoAdjust="0"/>
  </p:normalViewPr>
  <p:slideViewPr>
    <p:cSldViewPr snapToGrid="0">
      <p:cViewPr varScale="1">
        <p:scale>
          <a:sx n="43" d="100"/>
          <a:sy n="43" d="100"/>
        </p:scale>
        <p:origin x="571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-34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ain Paré" userId="3d15913a-e2d3-4da8-8c8f-f4a4db699167" providerId="ADAL" clId="{68DCE672-2049-43CF-AB60-BC87D45D3FEC}"/>
    <pc:docChg chg="custSel modSld">
      <pc:chgData name="Sylvain Paré" userId="3d15913a-e2d3-4da8-8c8f-f4a4db699167" providerId="ADAL" clId="{68DCE672-2049-43CF-AB60-BC87D45D3FEC}" dt="2023-06-15T10:55:57.664" v="205"/>
      <pc:docMkLst>
        <pc:docMk/>
      </pc:docMkLst>
      <pc:sldChg chg="modSp mod modCm">
        <pc:chgData name="Sylvain Paré" userId="3d15913a-e2d3-4da8-8c8f-f4a4db699167" providerId="ADAL" clId="{68DCE672-2049-43CF-AB60-BC87D45D3FEC}" dt="2023-06-15T10:44:06.119" v="12"/>
        <pc:sldMkLst>
          <pc:docMk/>
          <pc:sldMk cId="0" sldId="256"/>
        </pc:sldMkLst>
        <pc:spChg chg="mod">
          <ac:chgData name="Sylvain Paré" userId="3d15913a-e2d3-4da8-8c8f-f4a4db699167" providerId="ADAL" clId="{68DCE672-2049-43CF-AB60-BC87D45D3FEC}" dt="2023-06-15T10:44:00.497" v="11" actId="20577"/>
          <ac:spMkLst>
            <pc:docMk/>
            <pc:sldMk cId="0" sldId="256"/>
            <ac:spMk id="19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ylvain Paré" userId="3d15913a-e2d3-4da8-8c8f-f4a4db699167" providerId="ADAL" clId="{68DCE672-2049-43CF-AB60-BC87D45D3FEC}" dt="2023-06-15T10:44:06.119" v="12"/>
              <pc2:cmMkLst xmlns:pc2="http://schemas.microsoft.com/office/powerpoint/2019/9/main/command">
                <pc:docMk/>
                <pc:sldMk cId="0" sldId="256"/>
                <pc2:cmMk id="{3DF71E78-D340-4820-A0A6-C881B87CE419}"/>
              </pc2:cmMkLst>
            </pc226:cmChg>
          </p:ext>
        </pc:extLst>
      </pc:sldChg>
      <pc:sldChg chg="modCm modNotesTx">
        <pc:chgData name="Sylvain Paré" userId="3d15913a-e2d3-4da8-8c8f-f4a4db699167" providerId="ADAL" clId="{68DCE672-2049-43CF-AB60-BC87D45D3FEC}" dt="2023-06-15T10:55:37.242" v="201"/>
        <pc:sldMkLst>
          <pc:docMk/>
          <pc:sldMk cId="0" sldId="2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ylvain Paré" userId="3d15913a-e2d3-4da8-8c8f-f4a4db699167" providerId="ADAL" clId="{68DCE672-2049-43CF-AB60-BC87D45D3FEC}" dt="2023-06-15T10:55:37.242" v="201"/>
              <pc2:cmMkLst xmlns:pc2="http://schemas.microsoft.com/office/powerpoint/2019/9/main/command">
                <pc:docMk/>
                <pc:sldMk cId="0" sldId="258"/>
                <pc2:cmMk id="{8531B6C4-5AFC-411F-BE02-B00B8AA78A19}"/>
              </pc2:cmMkLst>
            </pc226:cmChg>
          </p:ext>
        </pc:extLst>
      </pc:sldChg>
      <pc:sldChg chg="modSp mod modCm modNotesTx">
        <pc:chgData name="Sylvain Paré" userId="3d15913a-e2d3-4da8-8c8f-f4a4db699167" providerId="ADAL" clId="{68DCE672-2049-43CF-AB60-BC87D45D3FEC}" dt="2023-06-15T10:55:33.688" v="200"/>
        <pc:sldMkLst>
          <pc:docMk/>
          <pc:sldMk cId="0" sldId="259"/>
        </pc:sldMkLst>
        <pc:spChg chg="mod">
          <ac:chgData name="Sylvain Paré" userId="3d15913a-e2d3-4da8-8c8f-f4a4db699167" providerId="ADAL" clId="{68DCE672-2049-43CF-AB60-BC87D45D3FEC}" dt="2023-06-15T10:54:27.615" v="159" actId="20577"/>
          <ac:spMkLst>
            <pc:docMk/>
            <pc:sldMk cId="0" sldId="259"/>
            <ac:spMk id="1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ylvain Paré" userId="3d15913a-e2d3-4da8-8c8f-f4a4db699167" providerId="ADAL" clId="{68DCE672-2049-43CF-AB60-BC87D45D3FEC}" dt="2023-06-15T10:55:33.688" v="200"/>
              <pc2:cmMkLst xmlns:pc2="http://schemas.microsoft.com/office/powerpoint/2019/9/main/command">
                <pc:docMk/>
                <pc:sldMk cId="0" sldId="259"/>
                <pc2:cmMk id="{9835628D-2B85-4E38-ACE9-3F324999047F}"/>
              </pc2:cmMkLst>
            </pc226:cmChg>
          </p:ext>
        </pc:extLst>
      </pc:sldChg>
      <pc:sldChg chg="modSp mod modCm modNotesTx">
        <pc:chgData name="Sylvain Paré" userId="3d15913a-e2d3-4da8-8c8f-f4a4db699167" providerId="ADAL" clId="{68DCE672-2049-43CF-AB60-BC87D45D3FEC}" dt="2023-06-15T10:45:34.054" v="40"/>
        <pc:sldMkLst>
          <pc:docMk/>
          <pc:sldMk cId="0" sldId="261"/>
        </pc:sldMkLst>
        <pc:spChg chg="mod">
          <ac:chgData name="Sylvain Paré" userId="3d15913a-e2d3-4da8-8c8f-f4a4db699167" providerId="ADAL" clId="{68DCE672-2049-43CF-AB60-BC87D45D3FEC}" dt="2023-06-15T10:45:28.018" v="39" actId="20577"/>
          <ac:spMkLst>
            <pc:docMk/>
            <pc:sldMk cId="0" sldId="261"/>
            <ac:spMk id="15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ylvain Paré" userId="3d15913a-e2d3-4da8-8c8f-f4a4db699167" providerId="ADAL" clId="{68DCE672-2049-43CF-AB60-BC87D45D3FEC}" dt="2023-06-15T10:45:34.054" v="40"/>
              <pc2:cmMkLst xmlns:pc2="http://schemas.microsoft.com/office/powerpoint/2019/9/main/command">
                <pc:docMk/>
                <pc:sldMk cId="0" sldId="261"/>
                <pc2:cmMk id="{3FC5C5C1-7393-44A7-AA07-8F82853DD208}"/>
              </pc2:cmMkLst>
            </pc226:cmChg>
            <pc226:cmChg xmlns:pc226="http://schemas.microsoft.com/office/powerpoint/2022/06/main/command" chg="mod">
              <pc226:chgData name="Sylvain Paré" userId="3d15913a-e2d3-4da8-8c8f-f4a4db699167" providerId="ADAL" clId="{68DCE672-2049-43CF-AB60-BC87D45D3FEC}" dt="2023-06-15T10:45:20.970" v="35"/>
              <pc2:cmMkLst xmlns:pc2="http://schemas.microsoft.com/office/powerpoint/2019/9/main/command">
                <pc:docMk/>
                <pc:sldMk cId="0" sldId="261"/>
                <pc2:cmMk id="{AF06FBE9-60C8-42E9-94DC-AAD7271C87E3}"/>
              </pc2:cmMkLst>
            </pc226:cmChg>
          </p:ext>
        </pc:extLst>
      </pc:sldChg>
      <pc:sldChg chg="modSp mod">
        <pc:chgData name="Sylvain Paré" userId="3d15913a-e2d3-4da8-8c8f-f4a4db699167" providerId="ADAL" clId="{68DCE672-2049-43CF-AB60-BC87D45D3FEC}" dt="2023-06-15T10:44:49.686" v="14" actId="207"/>
        <pc:sldMkLst>
          <pc:docMk/>
          <pc:sldMk cId="233305841" sldId="420"/>
        </pc:sldMkLst>
        <pc:spChg chg="mod">
          <ac:chgData name="Sylvain Paré" userId="3d15913a-e2d3-4da8-8c8f-f4a4db699167" providerId="ADAL" clId="{68DCE672-2049-43CF-AB60-BC87D45D3FEC}" dt="2023-06-15T10:44:49.686" v="14" actId="207"/>
          <ac:spMkLst>
            <pc:docMk/>
            <pc:sldMk cId="233305841" sldId="420"/>
            <ac:spMk id="33" creationId="{9CE08354-45C6-709F-216C-C8484E11BF37}"/>
          </ac:spMkLst>
        </pc:spChg>
      </pc:sldChg>
      <pc:sldChg chg="addSp delSp modSp mod modCm">
        <pc:chgData name="Sylvain Paré" userId="3d15913a-e2d3-4da8-8c8f-f4a4db699167" providerId="ADAL" clId="{68DCE672-2049-43CF-AB60-BC87D45D3FEC}" dt="2023-06-15T10:55:57.664" v="205"/>
        <pc:sldMkLst>
          <pc:docMk/>
          <pc:sldMk cId="179442419" sldId="421"/>
        </pc:sldMkLst>
        <pc:graphicFrameChg chg="del mod">
          <ac:chgData name="Sylvain Paré" userId="3d15913a-e2d3-4da8-8c8f-f4a4db699167" providerId="ADAL" clId="{68DCE672-2049-43CF-AB60-BC87D45D3FEC}" dt="2023-06-15T10:46:20.014" v="43" actId="478"/>
          <ac:graphicFrameMkLst>
            <pc:docMk/>
            <pc:sldMk cId="179442419" sldId="421"/>
            <ac:graphicFrameMk id="54" creationId="{B27D376A-E7C2-9B29-308B-15B74BDC13C6}"/>
          </ac:graphicFrameMkLst>
        </pc:graphicFrameChg>
        <pc:picChg chg="add mod">
          <ac:chgData name="Sylvain Paré" userId="3d15913a-e2d3-4da8-8c8f-f4a4db699167" providerId="ADAL" clId="{68DCE672-2049-43CF-AB60-BC87D45D3FEC}" dt="2023-06-15T10:49:37.122" v="50" actId="1076"/>
          <ac:picMkLst>
            <pc:docMk/>
            <pc:sldMk cId="179442419" sldId="421"/>
            <ac:picMk id="4" creationId="{BA5F48A3-9C35-2E09-E2AA-10F6C2A01170}"/>
          </ac:picMkLst>
        </pc:picChg>
        <pc:picChg chg="del">
          <ac:chgData name="Sylvain Paré" userId="3d15913a-e2d3-4da8-8c8f-f4a4db699167" providerId="ADAL" clId="{68DCE672-2049-43CF-AB60-BC87D45D3FEC}" dt="2023-06-15T10:46:20.014" v="43" actId="478"/>
          <ac:picMkLst>
            <pc:docMk/>
            <pc:sldMk cId="179442419" sldId="421"/>
            <ac:picMk id="55" creationId="{ECAB91DE-320A-D80C-980D-2C010E2B2F02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ylvain Paré" userId="3d15913a-e2d3-4da8-8c8f-f4a4db699167" providerId="ADAL" clId="{68DCE672-2049-43CF-AB60-BC87D45D3FEC}" dt="2023-06-15T10:55:57.664" v="205"/>
              <pc2:cmMkLst xmlns:pc2="http://schemas.microsoft.com/office/powerpoint/2019/9/main/command">
                <pc:docMk/>
                <pc:sldMk cId="179442419" sldId="421"/>
                <pc2:cmMk id="{920AEDC7-B4FA-44D2-AA6F-921F3478B7E5}"/>
              </pc2:cmMkLst>
            </pc226:cmChg>
          </p:ext>
        </pc:extLst>
      </pc:sldChg>
      <pc:sldChg chg="modSp mod modCm modNotesTx">
        <pc:chgData name="Sylvain Paré" userId="3d15913a-e2d3-4da8-8c8f-f4a4db699167" providerId="ADAL" clId="{68DCE672-2049-43CF-AB60-BC87D45D3FEC}" dt="2023-06-15T10:55:50.281" v="204" actId="20577"/>
        <pc:sldMkLst>
          <pc:docMk/>
          <pc:sldMk cId="309618500" sldId="422"/>
        </pc:sldMkLst>
        <pc:spChg chg="mod">
          <ac:chgData name="Sylvain Paré" userId="3d15913a-e2d3-4da8-8c8f-f4a4db699167" providerId="ADAL" clId="{68DCE672-2049-43CF-AB60-BC87D45D3FEC}" dt="2023-06-15T10:55:50.281" v="204" actId="20577"/>
          <ac:spMkLst>
            <pc:docMk/>
            <pc:sldMk cId="309618500" sldId="422"/>
            <ac:spMk id="3" creationId="{E2A96172-DFF3-4767-423E-405B8FDCF81E}"/>
          </ac:spMkLst>
        </pc:spChg>
        <pc:spChg chg="mod">
          <ac:chgData name="Sylvain Paré" userId="3d15913a-e2d3-4da8-8c8f-f4a4db699167" providerId="ADAL" clId="{68DCE672-2049-43CF-AB60-BC87D45D3FEC}" dt="2023-06-15T10:52:04.216" v="78" actId="20577"/>
          <ac:spMkLst>
            <pc:docMk/>
            <pc:sldMk cId="309618500" sldId="422"/>
            <ac:spMk id="46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ylvain Paré" userId="3d15913a-e2d3-4da8-8c8f-f4a4db699167" providerId="ADAL" clId="{68DCE672-2049-43CF-AB60-BC87D45D3FEC}" dt="2023-06-15T10:55:42.107" v="202"/>
              <pc2:cmMkLst xmlns:pc2="http://schemas.microsoft.com/office/powerpoint/2019/9/main/command">
                <pc:docMk/>
                <pc:sldMk cId="309618500" sldId="422"/>
                <pc2:cmMk id="{064652A0-6810-496F-A160-DA100E82B2CD}"/>
              </pc2:cmMkLst>
            </pc226:cmChg>
          </p:ext>
        </pc:extLst>
      </pc:sldChg>
    </pc:docChg>
  </pc:docChgLst>
  <pc:docChgLst>
    <pc:chgData name="Véronique Cloutier" userId="54bbe3e6-1487-4b5b-8a76-16b1c26f73a5" providerId="ADAL" clId="{4E1ACCC7-2B39-44F0-ADC9-E8B8913124E7}"/>
    <pc:docChg chg="modSld">
      <pc:chgData name="Véronique Cloutier" userId="54bbe3e6-1487-4b5b-8a76-16b1c26f73a5" providerId="ADAL" clId="{4E1ACCC7-2B39-44F0-ADC9-E8B8913124E7}" dt="2023-06-14T14:19:56.956" v="16"/>
      <pc:docMkLst>
        <pc:docMk/>
      </pc:docMkLst>
      <pc:sldChg chg="addCm">
        <pc:chgData name="Véronique Cloutier" userId="54bbe3e6-1487-4b5b-8a76-16b1c26f73a5" providerId="ADAL" clId="{4E1ACCC7-2B39-44F0-ADC9-E8B8913124E7}" dt="2023-06-14T13:01:09.456" v="0"/>
        <pc:sldMkLst>
          <pc:docMk/>
          <pc:sldMk cId="0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Véronique Cloutier" userId="54bbe3e6-1487-4b5b-8a76-16b1c26f73a5" providerId="ADAL" clId="{4E1ACCC7-2B39-44F0-ADC9-E8B8913124E7}" dt="2023-06-14T13:01:09.456" v="0"/>
              <pc2:cmMkLst xmlns:pc2="http://schemas.microsoft.com/office/powerpoint/2019/9/main/command">
                <pc:docMk/>
                <pc:sldMk cId="0" sldId="256"/>
                <pc2:cmMk id="{3DF71E78-D340-4820-A0A6-C881B87CE419}"/>
              </pc2:cmMkLst>
            </pc226:cmChg>
          </p:ext>
        </pc:extLst>
      </pc:sldChg>
      <pc:sldChg chg="modCm">
        <pc:chgData name="Véronique Cloutier" userId="54bbe3e6-1487-4b5b-8a76-16b1c26f73a5" providerId="ADAL" clId="{4E1ACCC7-2B39-44F0-ADC9-E8B8913124E7}" dt="2023-06-14T13:01:43.748" v="1"/>
        <pc:sldMkLst>
          <pc:docMk/>
          <pc:sldMk cId="0" sldId="2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Véronique Cloutier" userId="54bbe3e6-1487-4b5b-8a76-16b1c26f73a5" providerId="ADAL" clId="{4E1ACCC7-2B39-44F0-ADC9-E8B8913124E7}" dt="2023-06-14T13:01:43.748" v="1"/>
              <pc2:cmMkLst xmlns:pc2="http://schemas.microsoft.com/office/powerpoint/2019/9/main/command">
                <pc:docMk/>
                <pc:sldMk cId="0" sldId="258"/>
                <pc2:cmMk id="{8531B6C4-5AFC-411F-BE02-B00B8AA78A19}"/>
              </pc2:cmMkLst>
            </pc226:cmChg>
          </p:ext>
        </pc:extLst>
      </pc:sldChg>
      <pc:sldChg chg="addCm">
        <pc:chgData name="Véronique Cloutier" userId="54bbe3e6-1487-4b5b-8a76-16b1c26f73a5" providerId="ADAL" clId="{4E1ACCC7-2B39-44F0-ADC9-E8B8913124E7}" dt="2023-06-14T14:19:56.956" v="16"/>
        <pc:sldMkLst>
          <pc:docMk/>
          <pc:sldMk cId="0" sldId="25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Véronique Cloutier" userId="54bbe3e6-1487-4b5b-8a76-16b1c26f73a5" providerId="ADAL" clId="{4E1ACCC7-2B39-44F0-ADC9-E8B8913124E7}" dt="2023-06-14T14:19:56.956" v="16"/>
              <pc2:cmMkLst xmlns:pc2="http://schemas.microsoft.com/office/powerpoint/2019/9/main/command">
                <pc:docMk/>
                <pc:sldMk cId="0" sldId="259"/>
                <pc2:cmMk id="{9835628D-2B85-4E38-ACE9-3F324999047F}"/>
              </pc2:cmMkLst>
            </pc226:cmChg>
          </p:ext>
        </pc:extLst>
      </pc:sldChg>
      <pc:sldChg chg="modSp mod addCm">
        <pc:chgData name="Véronique Cloutier" userId="54bbe3e6-1487-4b5b-8a76-16b1c26f73a5" providerId="ADAL" clId="{4E1ACCC7-2B39-44F0-ADC9-E8B8913124E7}" dt="2023-06-14T13:41:01.170" v="6"/>
        <pc:sldMkLst>
          <pc:docMk/>
          <pc:sldMk cId="0" sldId="261"/>
        </pc:sldMkLst>
        <pc:spChg chg="mod">
          <ac:chgData name="Véronique Cloutier" userId="54bbe3e6-1487-4b5b-8a76-16b1c26f73a5" providerId="ADAL" clId="{4E1ACCC7-2B39-44F0-ADC9-E8B8913124E7}" dt="2023-06-14T13:40:21.801" v="5" actId="20577"/>
          <ac:spMkLst>
            <pc:docMk/>
            <pc:sldMk cId="0" sldId="261"/>
            <ac:spMk id="15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Véronique Cloutier" userId="54bbe3e6-1487-4b5b-8a76-16b1c26f73a5" providerId="ADAL" clId="{4E1ACCC7-2B39-44F0-ADC9-E8B8913124E7}" dt="2023-06-14T13:41:01.170" v="6"/>
              <pc2:cmMkLst xmlns:pc2="http://schemas.microsoft.com/office/powerpoint/2019/9/main/command">
                <pc:docMk/>
                <pc:sldMk cId="0" sldId="261"/>
                <pc2:cmMk id="{3FC5C5C1-7393-44A7-AA07-8F82853DD208}"/>
              </pc2:cmMkLst>
            </pc226:cmChg>
            <pc226:cmChg xmlns:pc226="http://schemas.microsoft.com/office/powerpoint/2022/06/main/command" chg="add">
              <pc226:chgData name="Véronique Cloutier" userId="54bbe3e6-1487-4b5b-8a76-16b1c26f73a5" providerId="ADAL" clId="{4E1ACCC7-2B39-44F0-ADC9-E8B8913124E7}" dt="2023-06-14T13:39:09.926" v="3"/>
              <pc2:cmMkLst xmlns:pc2="http://schemas.microsoft.com/office/powerpoint/2019/9/main/command">
                <pc:docMk/>
                <pc:sldMk cId="0" sldId="261"/>
                <pc2:cmMk id="{AF06FBE9-60C8-42E9-94DC-AAD7271C87E3}"/>
              </pc2:cmMkLst>
            </pc226:cmChg>
          </p:ext>
        </pc:extLst>
      </pc:sldChg>
      <pc:sldChg chg="addCm">
        <pc:chgData name="Véronique Cloutier" userId="54bbe3e6-1487-4b5b-8a76-16b1c26f73a5" providerId="ADAL" clId="{4E1ACCC7-2B39-44F0-ADC9-E8B8913124E7}" dt="2023-06-14T13:38:35.732" v="2"/>
        <pc:sldMkLst>
          <pc:docMk/>
          <pc:sldMk cId="233305841" sldId="42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Véronique Cloutier" userId="54bbe3e6-1487-4b5b-8a76-16b1c26f73a5" providerId="ADAL" clId="{4E1ACCC7-2B39-44F0-ADC9-E8B8913124E7}" dt="2023-06-14T13:38:35.732" v="2"/>
              <pc2:cmMkLst xmlns:pc2="http://schemas.microsoft.com/office/powerpoint/2019/9/main/command">
                <pc:docMk/>
                <pc:sldMk cId="233305841" sldId="420"/>
                <pc2:cmMk id="{5EE51DC5-5CF8-4D95-ACF4-F2662BF6658E}"/>
              </pc2:cmMkLst>
            </pc226:cmChg>
          </p:ext>
        </pc:extLst>
      </pc:sldChg>
      <pc:sldChg chg="addCm modCm">
        <pc:chgData name="Véronique Cloutier" userId="54bbe3e6-1487-4b5b-8a76-16b1c26f73a5" providerId="ADAL" clId="{4E1ACCC7-2B39-44F0-ADC9-E8B8913124E7}" dt="2023-06-14T13:53:47.857" v="9"/>
        <pc:sldMkLst>
          <pc:docMk/>
          <pc:sldMk cId="179442419" sldId="42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Véronique Cloutier" userId="54bbe3e6-1487-4b5b-8a76-16b1c26f73a5" providerId="ADAL" clId="{4E1ACCC7-2B39-44F0-ADC9-E8B8913124E7}" dt="2023-06-14T13:53:47.857" v="9"/>
              <pc2:cmMkLst xmlns:pc2="http://schemas.microsoft.com/office/powerpoint/2019/9/main/command">
                <pc:docMk/>
                <pc:sldMk cId="179442419" sldId="421"/>
                <pc2:cmMk id="{920AEDC7-B4FA-44D2-AA6F-921F3478B7E5}"/>
              </pc2:cmMkLst>
            </pc226:cmChg>
          </p:ext>
        </pc:extLst>
      </pc:sldChg>
      <pc:sldChg chg="addCm delCm modCm">
        <pc:chgData name="Véronique Cloutier" userId="54bbe3e6-1487-4b5b-8a76-16b1c26f73a5" providerId="ADAL" clId="{4E1ACCC7-2B39-44F0-ADC9-E8B8913124E7}" dt="2023-06-14T14:18:48.387" v="15"/>
        <pc:sldMkLst>
          <pc:docMk/>
          <pc:sldMk cId="309618500" sldId="42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Véronique Cloutier" userId="54bbe3e6-1487-4b5b-8a76-16b1c26f73a5" providerId="ADAL" clId="{4E1ACCC7-2B39-44F0-ADC9-E8B8913124E7}" dt="2023-06-14T14:18:48.387" v="15"/>
              <pc2:cmMkLst xmlns:pc2="http://schemas.microsoft.com/office/powerpoint/2019/9/main/command">
                <pc:docMk/>
                <pc:sldMk cId="309618500" sldId="422"/>
                <pc2:cmMk id="{064652A0-6810-496F-A160-DA100E82B2CD}"/>
              </pc2:cmMkLst>
            </pc226:cmChg>
            <pc226:cmChg xmlns:pc226="http://schemas.microsoft.com/office/powerpoint/2022/06/main/command" chg="add del mod">
              <pc226:chgData name="Véronique Cloutier" userId="54bbe3e6-1487-4b5b-8a76-16b1c26f73a5" providerId="ADAL" clId="{4E1ACCC7-2B39-44F0-ADC9-E8B8913124E7}" dt="2023-06-14T14:01:25.129" v="13"/>
              <pc2:cmMkLst xmlns:pc2="http://schemas.microsoft.com/office/powerpoint/2019/9/main/command">
                <pc:docMk/>
                <pc:sldMk cId="309618500" sldId="422"/>
                <pc2:cmMk id="{4B931EEE-E7C2-48C5-8944-8F7BFC8AB0C6}"/>
              </pc2:cmMkLst>
              <pc226:cmRplyChg chg="add">
                <pc226:chgData name="Véronique Cloutier" userId="54bbe3e6-1487-4b5b-8a76-16b1c26f73a5" providerId="ADAL" clId="{4E1ACCC7-2B39-44F0-ADC9-E8B8913124E7}" dt="2023-06-14T14:00:41.421" v="12"/>
                <pc2:cmRplyMkLst xmlns:pc2="http://schemas.microsoft.com/office/powerpoint/2019/9/main/command">
                  <pc:docMk/>
                  <pc:sldMk cId="309618500" sldId="422"/>
                  <pc2:cmMk id="{4B931EEE-E7C2-48C5-8944-8F7BFC8AB0C6}"/>
                  <pc2:cmRplyMk id="{9C3AFDC7-BBA9-4CC1-A0F7-2F754234558E}"/>
                </pc2:cmRplyMkLst>
              </pc226:cmRplyChg>
            </pc226:cmChg>
          </p:ext>
        </pc:extLst>
      </pc:sldChg>
    </pc:docChg>
  </pc:docChgLst>
</pc:chgInfo>
</file>

<file path=ppt/comments/modernComment_1A4_DE7F6F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EE51DC5-5CF8-4D95-ACF4-F2662BF6658E}" authorId="{590AADF1-2231-98A4-C83F-A3FDB69DAA4D}" created="2023-06-14T13:38:35.642">
    <pc:sldMkLst xmlns:pc="http://schemas.microsoft.com/office/powerpoint/2013/main/command">
      <pc:docMk/>
      <pc:sldMk cId="233305841" sldId="420"/>
    </pc:sldMkLst>
    <p188:txBody>
      <a:bodyPr/>
      <a:lstStyle/>
      <a:p>
        <a:r>
          <a:rPr lang="fr-CA"/>
          <a:t>Dans le verbatim changer pour Seek Out Innovation</a:t>
        </a:r>
      </a:p>
    </p188:txBody>
  </p188:cm>
</p188:cmLst>
</file>

<file path=ppt/comments/modernComment_1A5_AB212F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20AEDC7-B4FA-44D2-AA6F-921F3478B7E5}" authorId="{590AADF1-2231-98A4-C83F-A3FDB69DAA4D}" status="resolved" created="2023-06-14T13:42:41.385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79442419" sldId="421"/>
      <ac:graphicFrameMk id="54" creationId="{B27D376A-E7C2-9B29-308B-15B74BDC13C6}"/>
    </ac:deMkLst>
    <p188:txBody>
      <a:bodyPr/>
      <a:lstStyle/>
      <a:p>
        <a:r>
          <a:rPr lang="fr-CA"/>
          <a:t>Je crois que de réfléchir sur les trois front sera trop complex pour les manager (animation)</a:t>
        </a:r>
      </a:p>
    </p188:txBody>
  </p188:cm>
</p188:cmLst>
</file>

<file path=ppt/comments/modernComment_1A6_127467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64652A0-6810-496F-A160-DA100E82B2CD}" authorId="{590AADF1-2231-98A4-C83F-A3FDB69DAA4D}" status="resolved" created="2023-06-14T14:03:32.350" complete="100000">
    <pc:sldMkLst xmlns:pc="http://schemas.microsoft.com/office/powerpoint/2013/main/command">
      <pc:docMk/>
      <pc:sldMk cId="309618500" sldId="422"/>
    </pc:sldMkLst>
    <p188:txBody>
      <a:bodyPr/>
      <a:lstStyle/>
      <a:p>
        <a:r>
          <a:rPr lang="fr-CA"/>
          <a:t>Je propose de remplacer cette activité par Tuons la compagnie svp</a:t>
        </a:r>
      </a:p>
    </p188:txBody>
  </p188:cm>
</p188:cmLst>
</file>

<file path=ppt/comments/modernComment_10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DF71E78-D340-4820-A0A6-C881B87CE419}" authorId="{590AADF1-2231-98A4-C83F-A3FDB69DAA4D}" status="resolved" created="2023-06-14T13:01:09.385" complete="100000">
    <pc:sldMkLst xmlns:pc="http://schemas.microsoft.com/office/powerpoint/2013/main/command">
      <pc:docMk/>
      <pc:sldMk cId="0" sldId="256"/>
    </pc:sldMkLst>
    <p188:txBody>
      <a:bodyPr/>
      <a:lstStyle/>
      <a:p>
        <a:r>
          <a:rPr lang="fr-CA"/>
          <a:t>Changer la date</a:t>
        </a:r>
      </a:p>
    </p188:txBody>
  </p188:cm>
</p188:cmLst>
</file>

<file path=ppt/comments/modernComment_102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531B6C4-5AFC-411F-BE02-B00B8AA78A19}" authorId="{590AADF1-2231-98A4-C83F-A3FDB69DAA4D}" status="resolved" created="2023-06-14T12:59:08.354" complete="100000">
    <pc:sldMkLst xmlns:pc="http://schemas.microsoft.com/office/powerpoint/2013/main/command">
      <pc:docMk/>
      <pc:sldMk cId="0" sldId="258"/>
    </pc:sldMkLst>
    <p188:txBody>
      <a:bodyPr/>
      <a:lstStyle/>
      <a:p>
        <a:r>
          <a:rPr lang="fr-CA"/>
          <a:t>Changer dans le verbatim la valeur FrontLine Focus pour Seek out Innovation</a:t>
        </a:r>
      </a:p>
    </p188:txBody>
  </p188:cm>
</p188:cmLst>
</file>

<file path=ppt/comments/modernComment_103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835628D-2B85-4E38-ACE9-3F324999047F}" authorId="{590AADF1-2231-98A4-C83F-A3FDB69DAA4D}" status="resolved" created="2023-06-14T14:19:56.865" complete="100000">
    <pc:sldMkLst xmlns:pc="http://schemas.microsoft.com/office/powerpoint/2013/main/command">
      <pc:docMk/>
      <pc:sldMk cId="0" sldId="259"/>
    </pc:sldMkLst>
    <p188:txBody>
      <a:bodyPr/>
      <a:lstStyle/>
      <a:p>
        <a:r>
          <a:rPr lang="fr-CA"/>
          <a:t>Changer dans verbatim Frontline to Seek Out</a:t>
        </a:r>
      </a:p>
    </p188:txBody>
  </p188:cm>
</p188:cmLst>
</file>

<file path=ppt/comments/modernComment_10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F06FBE9-60C8-42E9-94DC-AAD7271C87E3}" authorId="{590AADF1-2231-98A4-C83F-A3FDB69DAA4D}" status="resolved" created="2023-06-14T13:39:09.761" complete="100000">
    <pc:sldMkLst xmlns:pc="http://schemas.microsoft.com/office/powerpoint/2013/main/command">
      <pc:docMk/>
      <pc:sldMk cId="0" sldId="261"/>
    </pc:sldMkLst>
    <p188:txBody>
      <a:bodyPr/>
      <a:lstStyle/>
      <a:p>
        <a:r>
          <a:rPr lang="fr-CA"/>
          <a:t>Changer dans verbatim pour Seek Out Innovation</a:t>
        </a:r>
      </a:p>
    </p188:txBody>
  </p188:cm>
  <p188:cm id="{3FC5C5C1-7393-44A7-AA07-8F82853DD208}" authorId="{590AADF1-2231-98A4-C83F-A3FDB69DAA4D}" status="resolved" created="2023-06-14T13:41:01.04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15" creationId="{00000000-0000-0000-0000-000000000000}"/>
      <ac:txMk cp="303">
        <ac:context len="354" hash="1739412107"/>
      </ac:txMk>
    </ac:txMkLst>
    <p188:pos x="6694508" y="3691914"/>
    <p188:txBody>
      <a:bodyPr/>
      <a:lstStyle/>
      <a:p>
        <a:r>
          <a:rPr lang="fr-CA"/>
          <a:t>Changer &amp; pour «and»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75CE1D-BF8B-4A30-909C-7578C963243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EBA73474-E223-4775-BF9D-17501F7386A5}">
      <dgm:prSet phldrT="[Texte]"/>
      <dgm:spPr>
        <a:solidFill>
          <a:srgbClr val="F39979"/>
        </a:solidFill>
      </dgm:spPr>
      <dgm:t>
        <a:bodyPr/>
        <a:lstStyle/>
        <a:p>
          <a:r>
            <a:rPr lang="fr-CA" err="1">
              <a:latin typeface="Acumin Pro" panose="020B0504020202020204" pitchFamily="34" charset="0"/>
            </a:rPr>
            <a:t>Understanding</a:t>
          </a:r>
          <a:endParaRPr lang="fr-CA">
            <a:latin typeface="Acumin Pro" panose="020B0504020202020204" pitchFamily="34" charset="0"/>
          </a:endParaRPr>
        </a:p>
      </dgm:t>
    </dgm:pt>
    <dgm:pt modelId="{B868760F-EFE3-402A-AC1E-A8A137773EDC}" type="parTrans" cxnId="{CA1EE087-28F8-464E-8048-0CAE264B9B43}">
      <dgm:prSet/>
      <dgm:spPr/>
      <dgm:t>
        <a:bodyPr/>
        <a:lstStyle/>
        <a:p>
          <a:endParaRPr lang="fr-CA"/>
        </a:p>
      </dgm:t>
    </dgm:pt>
    <dgm:pt modelId="{0935657B-EFFD-4604-B768-15E7268765F2}" type="sibTrans" cxnId="{CA1EE087-28F8-464E-8048-0CAE264B9B43}">
      <dgm:prSet/>
      <dgm:spPr/>
      <dgm:t>
        <a:bodyPr/>
        <a:lstStyle/>
        <a:p>
          <a:endParaRPr lang="fr-CA"/>
        </a:p>
      </dgm:t>
    </dgm:pt>
    <dgm:pt modelId="{6FBEA318-0672-4BE5-A3A7-44A11C55B0E6}">
      <dgm:prSet phldrT="[Texte]"/>
      <dgm:spPr>
        <a:solidFill>
          <a:srgbClr val="F39979"/>
        </a:solidFill>
      </dgm:spPr>
      <dgm:t>
        <a:bodyPr/>
        <a:lstStyle/>
        <a:p>
          <a:r>
            <a:rPr lang="fr-CA" err="1">
              <a:latin typeface="Acumin Pro" panose="020B0504020202020204" pitchFamily="34" charset="0"/>
            </a:rPr>
            <a:t>Integrating</a:t>
          </a:r>
          <a:endParaRPr lang="fr-CA">
            <a:latin typeface="Acumin Pro" panose="020B0504020202020204" pitchFamily="34" charset="0"/>
          </a:endParaRPr>
        </a:p>
      </dgm:t>
    </dgm:pt>
    <dgm:pt modelId="{870F7FF8-542E-49D8-8F48-C1C3D4D81A81}" type="parTrans" cxnId="{71CF37B3-A267-40CA-A10A-B64284060B96}">
      <dgm:prSet/>
      <dgm:spPr/>
      <dgm:t>
        <a:bodyPr/>
        <a:lstStyle/>
        <a:p>
          <a:endParaRPr lang="fr-CA"/>
        </a:p>
      </dgm:t>
    </dgm:pt>
    <dgm:pt modelId="{E9C6BAE3-3F87-4BB2-9822-6362CD11C25D}" type="sibTrans" cxnId="{71CF37B3-A267-40CA-A10A-B64284060B96}">
      <dgm:prSet/>
      <dgm:spPr/>
      <dgm:t>
        <a:bodyPr/>
        <a:lstStyle/>
        <a:p>
          <a:endParaRPr lang="fr-CA"/>
        </a:p>
      </dgm:t>
    </dgm:pt>
    <dgm:pt modelId="{862037F9-1AB4-4105-AE82-4EB7F3551FB7}">
      <dgm:prSet phldrT="[Texte]"/>
      <dgm:spPr>
        <a:solidFill>
          <a:srgbClr val="F39979"/>
        </a:solidFill>
      </dgm:spPr>
      <dgm:t>
        <a:bodyPr/>
        <a:lstStyle/>
        <a:p>
          <a:r>
            <a:rPr lang="fr-CA" err="1">
              <a:latin typeface="Acumin Pro" panose="020B0504020202020204" pitchFamily="34" charset="0"/>
            </a:rPr>
            <a:t>Influencing</a:t>
          </a:r>
          <a:endParaRPr lang="fr-CA">
            <a:latin typeface="Acumin Pro" panose="020B0504020202020204" pitchFamily="34" charset="0"/>
          </a:endParaRPr>
        </a:p>
      </dgm:t>
    </dgm:pt>
    <dgm:pt modelId="{F21EBB53-9CBE-43EA-A902-26C412DB656B}" type="parTrans" cxnId="{CC07B28E-C17E-4CC1-8D12-49612324E1F2}">
      <dgm:prSet/>
      <dgm:spPr/>
      <dgm:t>
        <a:bodyPr/>
        <a:lstStyle/>
        <a:p>
          <a:endParaRPr lang="fr-CA"/>
        </a:p>
      </dgm:t>
    </dgm:pt>
    <dgm:pt modelId="{1DA703A4-5851-4D8C-B27E-D5021109FF32}" type="sibTrans" cxnId="{CC07B28E-C17E-4CC1-8D12-49612324E1F2}">
      <dgm:prSet/>
      <dgm:spPr/>
      <dgm:t>
        <a:bodyPr/>
        <a:lstStyle/>
        <a:p>
          <a:endParaRPr lang="fr-CA"/>
        </a:p>
      </dgm:t>
    </dgm:pt>
    <dgm:pt modelId="{5FA5B668-B788-4E47-8768-C0D3AB00DDF6}" type="pres">
      <dgm:prSet presAssocID="{1A75CE1D-BF8B-4A30-909C-7578C963243D}" presName="cycle" presStyleCnt="0">
        <dgm:presLayoutVars>
          <dgm:dir/>
          <dgm:resizeHandles val="exact"/>
        </dgm:presLayoutVars>
      </dgm:prSet>
      <dgm:spPr/>
    </dgm:pt>
    <dgm:pt modelId="{75D5699A-6BA9-4DA3-96F4-39C0FD382C52}" type="pres">
      <dgm:prSet presAssocID="{EBA73474-E223-4775-BF9D-17501F7386A5}" presName="node" presStyleLbl="node1" presStyleIdx="0" presStyleCnt="3">
        <dgm:presLayoutVars>
          <dgm:bulletEnabled val="1"/>
        </dgm:presLayoutVars>
      </dgm:prSet>
      <dgm:spPr/>
    </dgm:pt>
    <dgm:pt modelId="{CFF1F968-D6A1-4673-A13A-DD9976C3C1F5}" type="pres">
      <dgm:prSet presAssocID="{0935657B-EFFD-4604-B768-15E7268765F2}" presName="sibTrans" presStyleLbl="sibTrans2D1" presStyleIdx="0" presStyleCnt="3"/>
      <dgm:spPr/>
    </dgm:pt>
    <dgm:pt modelId="{D254AE22-9272-4016-9E09-DE3C3D923112}" type="pres">
      <dgm:prSet presAssocID="{0935657B-EFFD-4604-B768-15E7268765F2}" presName="connectorText" presStyleLbl="sibTrans2D1" presStyleIdx="0" presStyleCnt="3"/>
      <dgm:spPr/>
    </dgm:pt>
    <dgm:pt modelId="{CD0C26F7-1B9C-48AE-9BCC-D7B414270FF1}" type="pres">
      <dgm:prSet presAssocID="{6FBEA318-0672-4BE5-A3A7-44A11C55B0E6}" presName="node" presStyleLbl="node1" presStyleIdx="1" presStyleCnt="3">
        <dgm:presLayoutVars>
          <dgm:bulletEnabled val="1"/>
        </dgm:presLayoutVars>
      </dgm:prSet>
      <dgm:spPr/>
    </dgm:pt>
    <dgm:pt modelId="{C8AB38E9-6874-4F9B-950A-C9765B277100}" type="pres">
      <dgm:prSet presAssocID="{E9C6BAE3-3F87-4BB2-9822-6362CD11C25D}" presName="sibTrans" presStyleLbl="sibTrans2D1" presStyleIdx="1" presStyleCnt="3"/>
      <dgm:spPr/>
    </dgm:pt>
    <dgm:pt modelId="{DA88B52E-7CE2-4079-97F8-C125B3C6CB4A}" type="pres">
      <dgm:prSet presAssocID="{E9C6BAE3-3F87-4BB2-9822-6362CD11C25D}" presName="connectorText" presStyleLbl="sibTrans2D1" presStyleIdx="1" presStyleCnt="3"/>
      <dgm:spPr/>
    </dgm:pt>
    <dgm:pt modelId="{506C10F5-D6E9-479C-ACED-66D6FBB542CF}" type="pres">
      <dgm:prSet presAssocID="{862037F9-1AB4-4105-AE82-4EB7F3551FB7}" presName="node" presStyleLbl="node1" presStyleIdx="2" presStyleCnt="3">
        <dgm:presLayoutVars>
          <dgm:bulletEnabled val="1"/>
        </dgm:presLayoutVars>
      </dgm:prSet>
      <dgm:spPr/>
    </dgm:pt>
    <dgm:pt modelId="{637A2400-3D7C-417B-A5A5-7FB5044F04EA}" type="pres">
      <dgm:prSet presAssocID="{1DA703A4-5851-4D8C-B27E-D5021109FF32}" presName="sibTrans" presStyleLbl="sibTrans2D1" presStyleIdx="2" presStyleCnt="3"/>
      <dgm:spPr/>
    </dgm:pt>
    <dgm:pt modelId="{8145C53D-D359-42E8-B1B2-8D3266FFDBB7}" type="pres">
      <dgm:prSet presAssocID="{1DA703A4-5851-4D8C-B27E-D5021109FF32}" presName="connectorText" presStyleLbl="sibTrans2D1" presStyleIdx="2" presStyleCnt="3"/>
      <dgm:spPr/>
    </dgm:pt>
  </dgm:ptLst>
  <dgm:cxnLst>
    <dgm:cxn modelId="{0C852231-2E6E-49D2-B449-DDD5A8AC6671}" type="presOf" srcId="{1DA703A4-5851-4D8C-B27E-D5021109FF32}" destId="{637A2400-3D7C-417B-A5A5-7FB5044F04EA}" srcOrd="0" destOrd="0" presId="urn:microsoft.com/office/officeart/2005/8/layout/cycle2"/>
    <dgm:cxn modelId="{55778A61-D303-4E41-8DC9-2E4AD174E90E}" type="presOf" srcId="{1DA703A4-5851-4D8C-B27E-D5021109FF32}" destId="{8145C53D-D359-42E8-B1B2-8D3266FFDBB7}" srcOrd="1" destOrd="0" presId="urn:microsoft.com/office/officeart/2005/8/layout/cycle2"/>
    <dgm:cxn modelId="{4ECC6E63-6D68-4101-A119-0B4F34A0C6AE}" type="presOf" srcId="{EBA73474-E223-4775-BF9D-17501F7386A5}" destId="{75D5699A-6BA9-4DA3-96F4-39C0FD382C52}" srcOrd="0" destOrd="0" presId="urn:microsoft.com/office/officeart/2005/8/layout/cycle2"/>
    <dgm:cxn modelId="{9B84DC5A-F75E-409E-AAE6-0D2940E5A945}" type="presOf" srcId="{0935657B-EFFD-4604-B768-15E7268765F2}" destId="{CFF1F968-D6A1-4673-A13A-DD9976C3C1F5}" srcOrd="0" destOrd="0" presId="urn:microsoft.com/office/officeart/2005/8/layout/cycle2"/>
    <dgm:cxn modelId="{1D9B327E-ECC8-42D9-8A8D-A5834EC50650}" type="presOf" srcId="{E9C6BAE3-3F87-4BB2-9822-6362CD11C25D}" destId="{C8AB38E9-6874-4F9B-950A-C9765B277100}" srcOrd="0" destOrd="0" presId="urn:microsoft.com/office/officeart/2005/8/layout/cycle2"/>
    <dgm:cxn modelId="{CA1EE087-28F8-464E-8048-0CAE264B9B43}" srcId="{1A75CE1D-BF8B-4A30-909C-7578C963243D}" destId="{EBA73474-E223-4775-BF9D-17501F7386A5}" srcOrd="0" destOrd="0" parTransId="{B868760F-EFE3-402A-AC1E-A8A137773EDC}" sibTransId="{0935657B-EFFD-4604-B768-15E7268765F2}"/>
    <dgm:cxn modelId="{CC07B28E-C17E-4CC1-8D12-49612324E1F2}" srcId="{1A75CE1D-BF8B-4A30-909C-7578C963243D}" destId="{862037F9-1AB4-4105-AE82-4EB7F3551FB7}" srcOrd="2" destOrd="0" parTransId="{F21EBB53-9CBE-43EA-A902-26C412DB656B}" sibTransId="{1DA703A4-5851-4D8C-B27E-D5021109FF32}"/>
    <dgm:cxn modelId="{7E205E95-1F19-4CC7-9BD2-BC3967CC2252}" type="presOf" srcId="{862037F9-1AB4-4105-AE82-4EB7F3551FB7}" destId="{506C10F5-D6E9-479C-ACED-66D6FBB542CF}" srcOrd="0" destOrd="0" presId="urn:microsoft.com/office/officeart/2005/8/layout/cycle2"/>
    <dgm:cxn modelId="{71CF37B3-A267-40CA-A10A-B64284060B96}" srcId="{1A75CE1D-BF8B-4A30-909C-7578C963243D}" destId="{6FBEA318-0672-4BE5-A3A7-44A11C55B0E6}" srcOrd="1" destOrd="0" parTransId="{870F7FF8-542E-49D8-8F48-C1C3D4D81A81}" sibTransId="{E9C6BAE3-3F87-4BB2-9822-6362CD11C25D}"/>
    <dgm:cxn modelId="{539A25C4-13C5-48DB-829D-596D380CD58D}" type="presOf" srcId="{0935657B-EFFD-4604-B768-15E7268765F2}" destId="{D254AE22-9272-4016-9E09-DE3C3D923112}" srcOrd="1" destOrd="0" presId="urn:microsoft.com/office/officeart/2005/8/layout/cycle2"/>
    <dgm:cxn modelId="{1A5B86E0-17CD-4323-B320-96D67116B42C}" type="presOf" srcId="{E9C6BAE3-3F87-4BB2-9822-6362CD11C25D}" destId="{DA88B52E-7CE2-4079-97F8-C125B3C6CB4A}" srcOrd="1" destOrd="0" presId="urn:microsoft.com/office/officeart/2005/8/layout/cycle2"/>
    <dgm:cxn modelId="{C69A4EE2-3F0F-4C89-A9A8-35A25025AE6A}" type="presOf" srcId="{6FBEA318-0672-4BE5-A3A7-44A11C55B0E6}" destId="{CD0C26F7-1B9C-48AE-9BCC-D7B414270FF1}" srcOrd="0" destOrd="0" presId="urn:microsoft.com/office/officeart/2005/8/layout/cycle2"/>
    <dgm:cxn modelId="{42C2F0E8-08B6-4674-A756-6BFFCDA9030B}" type="presOf" srcId="{1A75CE1D-BF8B-4A30-909C-7578C963243D}" destId="{5FA5B668-B788-4E47-8768-C0D3AB00DDF6}" srcOrd="0" destOrd="0" presId="urn:microsoft.com/office/officeart/2005/8/layout/cycle2"/>
    <dgm:cxn modelId="{DD244CE6-9007-4D46-A2F6-E666C0ED2199}" type="presParOf" srcId="{5FA5B668-B788-4E47-8768-C0D3AB00DDF6}" destId="{75D5699A-6BA9-4DA3-96F4-39C0FD382C52}" srcOrd="0" destOrd="0" presId="urn:microsoft.com/office/officeart/2005/8/layout/cycle2"/>
    <dgm:cxn modelId="{3AAD149F-257D-4961-B35F-A0A823E18766}" type="presParOf" srcId="{5FA5B668-B788-4E47-8768-C0D3AB00DDF6}" destId="{CFF1F968-D6A1-4673-A13A-DD9976C3C1F5}" srcOrd="1" destOrd="0" presId="urn:microsoft.com/office/officeart/2005/8/layout/cycle2"/>
    <dgm:cxn modelId="{90A0E2A7-E22C-4585-A23D-675E508C6459}" type="presParOf" srcId="{CFF1F968-D6A1-4673-A13A-DD9976C3C1F5}" destId="{D254AE22-9272-4016-9E09-DE3C3D923112}" srcOrd="0" destOrd="0" presId="urn:microsoft.com/office/officeart/2005/8/layout/cycle2"/>
    <dgm:cxn modelId="{E37AD9ED-BD7C-44D0-8F91-F3B3F2AEBD77}" type="presParOf" srcId="{5FA5B668-B788-4E47-8768-C0D3AB00DDF6}" destId="{CD0C26F7-1B9C-48AE-9BCC-D7B414270FF1}" srcOrd="2" destOrd="0" presId="urn:microsoft.com/office/officeart/2005/8/layout/cycle2"/>
    <dgm:cxn modelId="{1D06CA3F-9130-4C73-82D2-CFF29AEBE9C2}" type="presParOf" srcId="{5FA5B668-B788-4E47-8768-C0D3AB00DDF6}" destId="{C8AB38E9-6874-4F9B-950A-C9765B277100}" srcOrd="3" destOrd="0" presId="urn:microsoft.com/office/officeart/2005/8/layout/cycle2"/>
    <dgm:cxn modelId="{85AD89E0-5C89-497D-9B8D-870F2E5B6D65}" type="presParOf" srcId="{C8AB38E9-6874-4F9B-950A-C9765B277100}" destId="{DA88B52E-7CE2-4079-97F8-C125B3C6CB4A}" srcOrd="0" destOrd="0" presId="urn:microsoft.com/office/officeart/2005/8/layout/cycle2"/>
    <dgm:cxn modelId="{917B01DF-D620-40A0-A4A2-477B059EDC91}" type="presParOf" srcId="{5FA5B668-B788-4E47-8768-C0D3AB00DDF6}" destId="{506C10F5-D6E9-479C-ACED-66D6FBB542CF}" srcOrd="4" destOrd="0" presId="urn:microsoft.com/office/officeart/2005/8/layout/cycle2"/>
    <dgm:cxn modelId="{922ED7FF-6E46-4881-86BC-9D1449E756E2}" type="presParOf" srcId="{5FA5B668-B788-4E47-8768-C0D3AB00DDF6}" destId="{637A2400-3D7C-417B-A5A5-7FB5044F04EA}" srcOrd="5" destOrd="0" presId="urn:microsoft.com/office/officeart/2005/8/layout/cycle2"/>
    <dgm:cxn modelId="{F55D71E0-7D07-4A61-88B8-356AFF6E466D}" type="presParOf" srcId="{637A2400-3D7C-417B-A5A5-7FB5044F04EA}" destId="{8145C53D-D359-42E8-B1B2-8D3266FFDBB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D5699A-6BA9-4DA3-96F4-39C0FD382C52}">
      <dsp:nvSpPr>
        <dsp:cNvPr id="0" name=""/>
        <dsp:cNvSpPr/>
      </dsp:nvSpPr>
      <dsp:spPr>
        <a:xfrm>
          <a:off x="2187486" y="256"/>
          <a:ext cx="1864542" cy="1864542"/>
        </a:xfrm>
        <a:prstGeom prst="ellipse">
          <a:avLst/>
        </a:prstGeom>
        <a:solidFill>
          <a:srgbClr val="F3997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 err="1">
              <a:latin typeface="Acumin Pro" panose="020B0504020202020204" pitchFamily="34" charset="0"/>
            </a:rPr>
            <a:t>Understanding</a:t>
          </a:r>
          <a:endParaRPr lang="fr-CA" sz="1600" kern="1200">
            <a:latin typeface="Acumin Pro" panose="020B0504020202020204" pitchFamily="34" charset="0"/>
          </a:endParaRPr>
        </a:p>
      </dsp:txBody>
      <dsp:txXfrm>
        <a:off x="2460542" y="273312"/>
        <a:ext cx="1318430" cy="1318430"/>
      </dsp:txXfrm>
    </dsp:sp>
    <dsp:sp modelId="{CFF1F968-D6A1-4673-A13A-DD9976C3C1F5}">
      <dsp:nvSpPr>
        <dsp:cNvPr id="0" name=""/>
        <dsp:cNvSpPr/>
      </dsp:nvSpPr>
      <dsp:spPr>
        <a:xfrm rot="3600000">
          <a:off x="3564700" y="1820873"/>
          <a:ext cx="499204" cy="629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1300" kern="1200"/>
        </a:p>
      </dsp:txBody>
      <dsp:txXfrm>
        <a:off x="3602140" y="1881882"/>
        <a:ext cx="349443" cy="377569"/>
      </dsp:txXfrm>
    </dsp:sp>
    <dsp:sp modelId="{CD0C26F7-1B9C-48AE-9BCC-D7B414270FF1}">
      <dsp:nvSpPr>
        <dsp:cNvPr id="0" name=""/>
        <dsp:cNvSpPr/>
      </dsp:nvSpPr>
      <dsp:spPr>
        <a:xfrm>
          <a:off x="3590705" y="2430702"/>
          <a:ext cx="1864542" cy="1864542"/>
        </a:xfrm>
        <a:prstGeom prst="ellipse">
          <a:avLst/>
        </a:prstGeom>
        <a:solidFill>
          <a:srgbClr val="F3997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 err="1">
              <a:latin typeface="Acumin Pro" panose="020B0504020202020204" pitchFamily="34" charset="0"/>
            </a:rPr>
            <a:t>Integrating</a:t>
          </a:r>
          <a:endParaRPr lang="fr-CA" sz="1600" kern="1200">
            <a:latin typeface="Acumin Pro" panose="020B0504020202020204" pitchFamily="34" charset="0"/>
          </a:endParaRPr>
        </a:p>
      </dsp:txBody>
      <dsp:txXfrm>
        <a:off x="3863761" y="2703758"/>
        <a:ext cx="1318430" cy="1318430"/>
      </dsp:txXfrm>
    </dsp:sp>
    <dsp:sp modelId="{C8AB38E9-6874-4F9B-950A-C9765B277100}">
      <dsp:nvSpPr>
        <dsp:cNvPr id="0" name=""/>
        <dsp:cNvSpPr/>
      </dsp:nvSpPr>
      <dsp:spPr>
        <a:xfrm rot="10800000">
          <a:off x="2884283" y="3048332"/>
          <a:ext cx="499204" cy="629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1300" kern="1200"/>
        </a:p>
      </dsp:txBody>
      <dsp:txXfrm rot="10800000">
        <a:off x="3034044" y="3174189"/>
        <a:ext cx="349443" cy="377569"/>
      </dsp:txXfrm>
    </dsp:sp>
    <dsp:sp modelId="{506C10F5-D6E9-479C-ACED-66D6FBB542CF}">
      <dsp:nvSpPr>
        <dsp:cNvPr id="0" name=""/>
        <dsp:cNvSpPr/>
      </dsp:nvSpPr>
      <dsp:spPr>
        <a:xfrm>
          <a:off x="784267" y="2430702"/>
          <a:ext cx="1864542" cy="1864542"/>
        </a:xfrm>
        <a:prstGeom prst="ellipse">
          <a:avLst/>
        </a:prstGeom>
        <a:solidFill>
          <a:srgbClr val="F3997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 err="1">
              <a:latin typeface="Acumin Pro" panose="020B0504020202020204" pitchFamily="34" charset="0"/>
            </a:rPr>
            <a:t>Influencing</a:t>
          </a:r>
          <a:endParaRPr lang="fr-CA" sz="1600" kern="1200">
            <a:latin typeface="Acumin Pro" panose="020B0504020202020204" pitchFamily="34" charset="0"/>
          </a:endParaRPr>
        </a:p>
      </dsp:txBody>
      <dsp:txXfrm>
        <a:off x="1057323" y="2703758"/>
        <a:ext cx="1318430" cy="1318430"/>
      </dsp:txXfrm>
    </dsp:sp>
    <dsp:sp modelId="{637A2400-3D7C-417B-A5A5-7FB5044F04EA}">
      <dsp:nvSpPr>
        <dsp:cNvPr id="0" name=""/>
        <dsp:cNvSpPr/>
      </dsp:nvSpPr>
      <dsp:spPr>
        <a:xfrm rot="18000000">
          <a:off x="2161481" y="1845345"/>
          <a:ext cx="499204" cy="629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1300" kern="1200"/>
        </a:p>
      </dsp:txBody>
      <dsp:txXfrm>
        <a:off x="2198921" y="2036050"/>
        <a:ext cx="349443" cy="377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EC655-6A94-4C29-808E-7C7B33C33735}" type="datetimeFigureOut">
              <a:rPr lang="fr-CA" smtClean="0"/>
              <a:t>2023-06-15</a:t>
            </a:fld>
            <a:endParaRPr lang="fr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DD7E8-77F4-4F72-B0AB-6256347450C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463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are going to discuss  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154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Let’ me start the workshop by presenting you this outline.</a:t>
            </a:r>
          </a:p>
          <a:p>
            <a:endParaRPr lang="en-US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As you see in my slide, employees are the ground of the house, the foundations of the company.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The mission which is to </a:t>
            </a:r>
            <a:r>
              <a:rPr lang="en-CA" sz="1200" b="0" dirty="0">
                <a:solidFill>
                  <a:srgbClr val="000000"/>
                </a:solidFill>
                <a:latin typeface="Acumin Pro" panose="020B0504020202020204"/>
              </a:rPr>
              <a:t>h</a:t>
            </a:r>
            <a:r>
              <a:rPr lang="en-CA" sz="1200" dirty="0">
                <a:solidFill>
                  <a:srgbClr val="000000"/>
                </a:solidFill>
                <a:latin typeface="Acumin Pro" panose="020B0504020202020204"/>
              </a:rPr>
              <a:t>ave a significant impact on health and quality of life by supporting the advancement of medical knowledge and the development of new therapies</a:t>
            </a:r>
            <a:r>
              <a:rPr lang="en-CA" sz="1100" dirty="0">
                <a:solidFill>
                  <a:srgbClr val="000000"/>
                </a:solidFill>
                <a:latin typeface="Fira Sans" panose="020B0503050000020004" pitchFamily="34" charset="0"/>
              </a:rPr>
              <a:t> reflects who we are, what we value.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100" b="0" dirty="0">
              <a:solidFill>
                <a:srgbClr val="000000"/>
              </a:solidFill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100" b="0" dirty="0">
                <a:solidFill>
                  <a:srgbClr val="000000"/>
                </a:solidFill>
                <a:latin typeface="Fira Sans" panose="020B0503050000020004" pitchFamily="34" charset="0"/>
              </a:rPr>
              <a:t>The values come out of the mission. The values are our collective beliefs that describe the key behaviors to achieve our mission and vision.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100" b="0" dirty="0">
              <a:solidFill>
                <a:srgbClr val="000000"/>
              </a:solidFill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100" b="0" dirty="0">
                <a:solidFill>
                  <a:srgbClr val="000000"/>
                </a:solidFill>
                <a:latin typeface="Fira Sans" panose="020B0503050000020004" pitchFamily="34" charset="0"/>
              </a:rPr>
              <a:t>The vision is want we would like to be become in a near future.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100" b="0" dirty="0">
              <a:solidFill>
                <a:srgbClr val="000000"/>
              </a:solidFill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100" b="0" dirty="0">
                <a:solidFill>
                  <a:srgbClr val="000000"/>
                </a:solidFill>
                <a:latin typeface="Fira Sans" panose="020B0503050000020004" pitchFamily="34" charset="0"/>
              </a:rPr>
              <a:t>All of this schema allows us to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1- offer valuable </a:t>
            </a:r>
            <a:r>
              <a:rPr lang="en-US" b="0" i="1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expertise and capabilities to develop new, more effective and safer treatments i</a:t>
            </a: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n partnership with sponsors,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2- Lead impact-based research initiatives, independent from financial outcomes. </a:t>
            </a:r>
          </a:p>
          <a:p>
            <a:r>
              <a:rPr 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3- Fund activities of the Montreal Dermatology Institute, whose mission is to advance knowledge of skin biology and pathology in order to help prevent, diagnose and treat skin diseases.</a:t>
            </a:r>
          </a:p>
          <a:p>
            <a:endParaRPr 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of this would not be possible if we would not attract self-motivated professionals like you are.</a:t>
            </a:r>
            <a:endParaRPr 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endParaRPr 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D0BDCE-E851-44A3-8B55-3F44395F02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563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year, as Dr. </a:t>
            </a:r>
            <a:r>
              <a:rPr lang="en-US" dirty="0" err="1"/>
              <a:t>Bisonnette</a:t>
            </a:r>
            <a:r>
              <a:rPr lang="en-US" dirty="0"/>
              <a:t> announced, we have an organizational goal to promote an engaging culture. It is very important to have a shared, engaging culture. Let's think about this for a second...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Let's imagine that every individual in the company has their own way of doing things and their own methods, what we build will not be consistent and it will be a diluted culture. What do we want?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have an engaging culture, we need to understand our values in concrete terms and live them in our daily activities.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we don't understand them, we won't be able to integrate them and influence our colleagues. I really believe in «leading by example»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know that values are not tangible, but my goal today is to help you make them more concrete and to support you through this workshop.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62589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main goals today. </a:t>
            </a:r>
          </a:p>
          <a:p>
            <a:pPr marL="171450" indent="-171450">
              <a:buFontTx/>
              <a:buChar char="-"/>
            </a:pPr>
            <a:r>
              <a:rPr lang="en-US" dirty="0"/>
              <a:t>As employees, we need to understand the value Frontline focus.</a:t>
            </a:r>
          </a:p>
          <a:p>
            <a:pPr marL="171450" indent="-171450">
              <a:buFontTx/>
              <a:buChar char="-"/>
            </a:pPr>
            <a:r>
              <a:rPr lang="en-US" dirty="0"/>
              <a:t>And how I can align with that value and live it in my daily work.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Why the frontline focus ....</a:t>
            </a:r>
          </a:p>
          <a:p>
            <a:pPr marL="0" indent="0">
              <a:buFontTx/>
              <a:buNone/>
            </a:pPr>
            <a:r>
              <a:rPr lang="en-US" dirty="0"/>
              <a:t>You're probably wondering why we start with this value? Well, the value of frontline focus is very important. </a:t>
            </a:r>
          </a:p>
          <a:p>
            <a:pPr marL="0" indent="0">
              <a:buFontTx/>
              <a:buNone/>
            </a:pPr>
            <a:r>
              <a:rPr lang="en-US" dirty="0"/>
              <a:t>Because we wouldn't be a successful CRO if we didn't care about the needs of our sponsors, sites and patients.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72637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take a look at what " Frontline Focus" is (Read the definition for the group)? </a:t>
            </a:r>
          </a:p>
          <a:p>
            <a:endParaRPr lang="en-US" dirty="0"/>
          </a:p>
          <a:p>
            <a:r>
              <a:rPr lang="en-US" dirty="0"/>
              <a:t>At the end of the day, we all work for the same company, with the same goal: to make an impact on patients with skin diseases.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80754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following are behaviors that are aligned with the Seek Out Innovation value.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9695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work in sub-groups.</a:t>
            </a:r>
          </a:p>
          <a:p>
            <a:endParaRPr lang="en-US" dirty="0"/>
          </a:p>
          <a:p>
            <a:r>
              <a:rPr lang="en-US" dirty="0"/>
              <a:t>I'd like you to answer the question: Why is innovation important?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cumin Pro" panose="020B0504020202020204"/>
              </a:rPr>
              <a:t>Innovation helps you anticipate market changes more quickly to take advantage of opportunities, acting instead of reacting to turbulence.</a:t>
            </a:r>
            <a:endParaRPr lang="en-US" dirty="0"/>
          </a:p>
          <a:p>
            <a:endParaRPr lang="en-US" dirty="0"/>
          </a:p>
          <a:p>
            <a:r>
              <a:rPr lang="en-US" dirty="0"/>
              <a:t>Think about our sponsors, our sites and our subjects.</a:t>
            </a:r>
          </a:p>
          <a:p>
            <a:r>
              <a:rPr lang="en-US" dirty="0"/>
              <a:t>Why do we need to innovate on this three level?</a:t>
            </a:r>
          </a:p>
          <a:p>
            <a:endParaRPr lang="en-US" dirty="0"/>
          </a:p>
          <a:p>
            <a:r>
              <a:rPr lang="en-US" dirty="0"/>
              <a:t>After about 15 minutes of breakout sessions, we will come back to the meeting room. A representative from each group will bring back the ideas generated in the breakout groups.</a:t>
            </a:r>
          </a:p>
          <a:p>
            <a:endParaRPr lang="en-US" dirty="0"/>
          </a:p>
          <a:p>
            <a:r>
              <a:rPr lang="en-US" dirty="0"/>
              <a:t>Be aware that there are no wrong answers. The goal is to share ideas together.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85261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b="1" dirty="0" err="1"/>
              <a:t>Examples</a:t>
            </a:r>
            <a:r>
              <a:rPr lang="fr-CA" b="1" dirty="0"/>
              <a:t> of </a:t>
            </a:r>
            <a:r>
              <a:rPr lang="fr-CA" b="1" dirty="0" err="1"/>
              <a:t>what</a:t>
            </a:r>
            <a:r>
              <a:rPr lang="fr-CA" b="1" dirty="0"/>
              <a:t> </a:t>
            </a:r>
            <a:r>
              <a:rPr lang="fr-CA" b="1" dirty="0" err="1"/>
              <a:t>could</a:t>
            </a:r>
            <a:r>
              <a:rPr lang="fr-CA" b="1" dirty="0"/>
              <a:t> </a:t>
            </a:r>
            <a:r>
              <a:rPr lang="fr-CA" b="1" dirty="0" err="1"/>
              <a:t>kill</a:t>
            </a:r>
            <a:r>
              <a:rPr lang="fr-CA" b="1" dirty="0"/>
              <a:t> the </a:t>
            </a:r>
            <a:r>
              <a:rPr lang="fr-CA" b="1" dirty="0" err="1"/>
              <a:t>company</a:t>
            </a:r>
            <a:endParaRPr lang="fr-CA" b="1" dirty="0"/>
          </a:p>
          <a:p>
            <a:r>
              <a:rPr lang="fr-CA" dirty="0" err="1"/>
              <a:t>Retaining</a:t>
            </a:r>
            <a:r>
              <a:rPr lang="fr-CA" dirty="0"/>
              <a:t> </a:t>
            </a:r>
            <a:r>
              <a:rPr lang="fr-CA" dirty="0" err="1"/>
              <a:t>knowledge</a:t>
            </a:r>
            <a:endParaRPr lang="fr-CA" dirty="0"/>
          </a:p>
          <a:p>
            <a:r>
              <a:rPr lang="en-US" dirty="0"/>
              <a:t>Disengage teams from their responsibilities</a:t>
            </a:r>
            <a:endParaRPr lang="fr-CA" dirty="0"/>
          </a:p>
          <a:p>
            <a:r>
              <a:rPr lang="en-US" dirty="0"/>
              <a:t>Limit social and human communication</a:t>
            </a:r>
            <a:endParaRPr lang="fr-CA" dirty="0"/>
          </a:p>
          <a:p>
            <a:r>
              <a:rPr lang="en-US" dirty="0"/>
              <a:t>To be sure of killing a company, bet on the fear of change</a:t>
            </a:r>
            <a:endParaRPr lang="fr-CA" dirty="0"/>
          </a:p>
          <a:p>
            <a:r>
              <a:rPr lang="en-US" dirty="0"/>
              <a:t>Do not communicate, do not take any steps to make yourself known as a company</a:t>
            </a:r>
            <a:endParaRPr lang="fr-CA" dirty="0"/>
          </a:p>
          <a:p>
            <a:endParaRPr lang="en-US" dirty="0"/>
          </a:p>
          <a:p>
            <a:r>
              <a:rPr lang="en-US" dirty="0"/>
              <a:t>To start the discussion, I'll give you an example of how I could kill the company... (Give an example)</a:t>
            </a:r>
          </a:p>
          <a:p>
            <a:endParaRPr lang="en-US" dirty="0"/>
          </a:p>
          <a:p>
            <a:r>
              <a:rPr lang="en-US" dirty="0"/>
              <a:t>I won't name you in turn, but I expect everyone to share at least one impact.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DD7E8-77F4-4F72-B0AB-6256347450CF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194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I'll give you two minutes to think about the question : What action do I personally need to take to get closer to the seek out innovation value?  (Manager give examples)</a:t>
            </a:r>
          </a:p>
          <a:p>
            <a:endParaRPr lang="en-US" dirty="0"/>
          </a:p>
          <a:p>
            <a:r>
              <a:rPr lang="en-US" dirty="0"/>
              <a:t>Do any of you want to share? This may be a lead-in to a solution, it does not have to be definitive, it doesn't have to be final.</a:t>
            </a:r>
          </a:p>
          <a:p>
            <a:endParaRPr lang="en-US" dirty="0"/>
          </a:p>
          <a:p>
            <a:r>
              <a:rPr lang="en-US" dirty="0"/>
              <a:t>Do you have any other questions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2802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everyone does something, we will get there together.</a:t>
            </a:r>
          </a:p>
          <a:p>
            <a:endParaRPr lang="en-US" dirty="0"/>
          </a:p>
          <a:p>
            <a:r>
              <a:rPr lang="en-US" dirty="0"/>
              <a:t>I suggest that you add your action to get closer to seek out innovation value to the goals of your talent conversation in </a:t>
            </a:r>
            <a:r>
              <a:rPr lang="en-US" dirty="0" err="1"/>
              <a:t>Ibob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This will give you a concrete goal, even if you have already created one, so this is an opportunity to add a second one.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4438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369640" y="5089316"/>
            <a:ext cx="11520155" cy="1460936"/>
          </a:xfrm>
        </p:spPr>
        <p:txBody>
          <a:bodyPr anchor="ctr">
            <a:normAutofit/>
          </a:bodyPr>
          <a:lstStyle>
            <a:lvl1pPr algn="l">
              <a:defRPr sz="4275">
                <a:solidFill>
                  <a:schemeClr val="tx1">
                    <a:lumMod val="75000"/>
                    <a:lumOff val="2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 err="1"/>
              <a:t>Title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915900" y="9534530"/>
            <a:ext cx="4114800" cy="547688"/>
          </a:xfrm>
          <a:prstGeom prst="rect">
            <a:avLst/>
          </a:prstGeom>
        </p:spPr>
        <p:txBody>
          <a:bodyPr/>
          <a:lstStyle/>
          <a:p>
            <a:fld id="{26F259AC-1F15-5D4F-806A-96C35C9A611F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13D-1FD2-F64D-8704-7787745F7729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383759" y="6710848"/>
            <a:ext cx="11520488" cy="969170"/>
          </a:xfrm>
        </p:spPr>
        <p:txBody>
          <a:bodyPr vert="horz" lIns="91440" tIns="45720" rIns="91440" bIns="45720" rtlCol="0">
            <a:normAutofit/>
          </a:bodyPr>
          <a:lstStyle>
            <a:lvl1pPr marL="257189" indent="-257189">
              <a:buNone/>
              <a:defRPr lang="fr-FR" dirty="0"/>
            </a:lvl1pPr>
          </a:lstStyle>
          <a:p>
            <a:pPr marL="0" lvl="0" indent="0"/>
            <a:r>
              <a:rPr lang="fr-FR" err="1"/>
              <a:t>Subtitle</a:t>
            </a:r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8358032" y="7826662"/>
            <a:ext cx="6555582" cy="726377"/>
          </a:xfrm>
        </p:spPr>
        <p:txBody>
          <a:bodyPr anchor="ctr">
            <a:noAutofit/>
          </a:bodyPr>
          <a:lstStyle>
            <a:lvl1pPr marL="0" indent="0" algn="r">
              <a:buNone/>
              <a:defRPr sz="2250"/>
            </a:lvl1pPr>
            <a:lvl2pPr marL="514376" indent="0">
              <a:buNone/>
              <a:defRPr sz="2250"/>
            </a:lvl2pPr>
            <a:lvl3pPr marL="1028751" indent="0">
              <a:buNone/>
              <a:defRPr sz="2250"/>
            </a:lvl3pPr>
            <a:lvl4pPr marL="1543127" indent="0">
              <a:buNone/>
              <a:defRPr sz="2250"/>
            </a:lvl4pPr>
            <a:lvl5pPr marL="2057504" indent="0">
              <a:buNone/>
              <a:defRPr sz="2250"/>
            </a:lvl5pPr>
          </a:lstStyle>
          <a:p>
            <a:pPr lvl="0"/>
            <a:r>
              <a:rPr lang="fr-FR"/>
              <a:t>Date</a:t>
            </a:r>
            <a:r>
              <a:rPr lang="fr-FR" sz="2700"/>
              <a:t> </a:t>
            </a:r>
            <a:endParaRPr lang="fr-FR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A9DF6A4C-91DC-4E40-9358-7A89CDBD3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" r="6696" b="-6563"/>
          <a:stretch/>
        </p:blipFill>
        <p:spPr>
          <a:xfrm>
            <a:off x="-37020" y="8119951"/>
            <a:ext cx="18325020" cy="2316143"/>
          </a:xfrm>
          <a:prstGeom prst="rect">
            <a:avLst/>
          </a:prstGeom>
          <a:noFill/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077364-F520-4EED-8D0B-3351F45E70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0984" y="1226721"/>
            <a:ext cx="11584808" cy="316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42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57300" y="1255073"/>
            <a:ext cx="15773400" cy="7762700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D88C529C-460A-4CF4-A3A7-99DB7A6C13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D1A8DD38-497E-45C8-B9F2-9C9864490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17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F153753B-A8B7-4C7D-87F6-17C518371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D8935A9B-AEBE-46AA-9ED4-04F7432F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255073"/>
            <a:ext cx="15773400" cy="7762700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ED05F099-6414-428A-9EA9-A5BB0E552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06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7777" y="2564612"/>
            <a:ext cx="15773400" cy="4279106"/>
          </a:xfrm>
        </p:spPr>
        <p:txBody>
          <a:bodyPr anchor="ctr">
            <a:normAutofit/>
          </a:bodyPr>
          <a:lstStyle>
            <a:lvl1pPr algn="ctr">
              <a:defRPr sz="4950"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47777" y="6884200"/>
            <a:ext cx="1577340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51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1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50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87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2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50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2830" b="39926"/>
          <a:stretch/>
        </p:blipFill>
        <p:spPr>
          <a:xfrm>
            <a:off x="389966" y="574965"/>
            <a:ext cx="7597590" cy="1589597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A9DF6A4C-91DC-4E40-9358-7A89CDBD3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" r="6696" b="-6563"/>
          <a:stretch/>
        </p:blipFill>
        <p:spPr>
          <a:xfrm>
            <a:off x="-23241" y="4771579"/>
            <a:ext cx="18311243" cy="2316143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91694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57300" y="1255068"/>
            <a:ext cx="7772400" cy="756899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258300" y="1255068"/>
            <a:ext cx="7772400" cy="756899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20E02DE-8AD5-4152-B68B-13E1F1BCC080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8A57293-F9A7-4B3A-ACD5-8E4C36920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887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 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CD620CA-3078-4FF2-96A7-17C8633DEFFA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B346FED9-F575-4E1D-9F4C-939EE4F2B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1255068"/>
            <a:ext cx="7772400" cy="756899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C239F82A-E12D-45F9-A7F4-AB778CE06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1255068"/>
            <a:ext cx="7772400" cy="756899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742D29B4-D7C8-4C8B-B803-7CAC380622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74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_two column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59686" y="1250631"/>
            <a:ext cx="7736681" cy="1235868"/>
          </a:xfrm>
        </p:spPr>
        <p:txBody>
          <a:bodyPr anchor="b"/>
          <a:lstStyle>
            <a:lvl1pPr marL="0" indent="0">
              <a:buNone/>
              <a:defRPr sz="2700" b="1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 b="1"/>
            </a:lvl2pPr>
            <a:lvl3pPr marL="1028751" indent="0">
              <a:buNone/>
              <a:defRPr sz="2025" b="1"/>
            </a:lvl3pPr>
            <a:lvl4pPr marL="1543127" indent="0">
              <a:buNone/>
              <a:defRPr sz="1800" b="1"/>
            </a:lvl4pPr>
            <a:lvl5pPr marL="2057504" indent="0">
              <a:buNone/>
              <a:defRPr sz="1800" b="1"/>
            </a:lvl5pPr>
            <a:lvl6pPr marL="2571879" indent="0">
              <a:buNone/>
              <a:defRPr sz="1800" b="1"/>
            </a:lvl6pPr>
            <a:lvl7pPr marL="3086255" indent="0">
              <a:buNone/>
              <a:defRPr sz="1800" b="1"/>
            </a:lvl7pPr>
            <a:lvl8pPr marL="3600630" indent="0">
              <a:buNone/>
              <a:defRPr sz="1800" b="1"/>
            </a:lvl8pPr>
            <a:lvl9pPr marL="4115006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59686" y="2551212"/>
            <a:ext cx="7736681" cy="646655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9258302" y="1261302"/>
            <a:ext cx="7774782" cy="1235868"/>
          </a:xfrm>
        </p:spPr>
        <p:txBody>
          <a:bodyPr anchor="b"/>
          <a:lstStyle>
            <a:lvl1pPr marL="0" indent="0">
              <a:buNone/>
              <a:defRPr sz="2700" b="1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 b="1"/>
            </a:lvl2pPr>
            <a:lvl3pPr marL="1028751" indent="0">
              <a:buNone/>
              <a:defRPr sz="2025" b="1"/>
            </a:lvl3pPr>
            <a:lvl4pPr marL="1543127" indent="0">
              <a:buNone/>
              <a:defRPr sz="1800" b="1"/>
            </a:lvl4pPr>
            <a:lvl5pPr marL="2057504" indent="0">
              <a:buNone/>
              <a:defRPr sz="1800" b="1"/>
            </a:lvl5pPr>
            <a:lvl6pPr marL="2571879" indent="0">
              <a:buNone/>
              <a:defRPr sz="1800" b="1"/>
            </a:lvl6pPr>
            <a:lvl7pPr marL="3086255" indent="0">
              <a:buNone/>
              <a:defRPr sz="1800" b="1"/>
            </a:lvl7pPr>
            <a:lvl8pPr marL="3600630" indent="0">
              <a:buNone/>
              <a:defRPr sz="1800" b="1"/>
            </a:lvl8pPr>
            <a:lvl9pPr marL="4115006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9258302" y="2551216"/>
            <a:ext cx="7774782" cy="6466556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46F8957-6046-42BE-A03B-48D77216CCE2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056CC6E-6809-42E2-9B96-889300DE75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671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_two column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158D96-5D32-4E80-A7AC-FCF527B6FE6D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8FB06443-1F1D-4835-BBBD-8859AA9A6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6" y="1250631"/>
            <a:ext cx="7736681" cy="1235868"/>
          </a:xfrm>
        </p:spPr>
        <p:txBody>
          <a:bodyPr anchor="b"/>
          <a:lstStyle>
            <a:lvl1pPr marL="0" indent="0">
              <a:buNone/>
              <a:defRPr sz="2700" b="1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 b="1"/>
            </a:lvl2pPr>
            <a:lvl3pPr marL="1028751" indent="0">
              <a:buNone/>
              <a:defRPr sz="2025" b="1"/>
            </a:lvl3pPr>
            <a:lvl4pPr marL="1543127" indent="0">
              <a:buNone/>
              <a:defRPr sz="1800" b="1"/>
            </a:lvl4pPr>
            <a:lvl5pPr marL="2057504" indent="0">
              <a:buNone/>
              <a:defRPr sz="1800" b="1"/>
            </a:lvl5pPr>
            <a:lvl6pPr marL="2571879" indent="0">
              <a:buNone/>
              <a:defRPr sz="1800" b="1"/>
            </a:lvl6pPr>
            <a:lvl7pPr marL="3086255" indent="0">
              <a:buNone/>
              <a:defRPr sz="1800" b="1"/>
            </a:lvl7pPr>
            <a:lvl8pPr marL="3600630" indent="0">
              <a:buNone/>
              <a:defRPr sz="1800" b="1"/>
            </a:lvl8pPr>
            <a:lvl9pPr marL="4115006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2E85621D-69C9-45D2-A336-E83005E11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6" y="2551212"/>
            <a:ext cx="7736681" cy="646655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26DF9BB5-014E-4627-936A-1C6A099EF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2" y="1261302"/>
            <a:ext cx="7774782" cy="1235868"/>
          </a:xfrm>
        </p:spPr>
        <p:txBody>
          <a:bodyPr anchor="b"/>
          <a:lstStyle>
            <a:lvl1pPr marL="0" indent="0">
              <a:buNone/>
              <a:defRPr sz="2700" b="1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 b="1"/>
            </a:lvl2pPr>
            <a:lvl3pPr marL="1028751" indent="0">
              <a:buNone/>
              <a:defRPr sz="2025" b="1"/>
            </a:lvl3pPr>
            <a:lvl4pPr marL="1543127" indent="0">
              <a:buNone/>
              <a:defRPr sz="1800" b="1"/>
            </a:lvl4pPr>
            <a:lvl5pPr marL="2057504" indent="0">
              <a:buNone/>
              <a:defRPr sz="1800" b="1"/>
            </a:lvl5pPr>
            <a:lvl6pPr marL="2571879" indent="0">
              <a:buNone/>
              <a:defRPr sz="1800" b="1"/>
            </a:lvl6pPr>
            <a:lvl7pPr marL="3086255" indent="0">
              <a:buNone/>
              <a:defRPr sz="1800" b="1"/>
            </a:lvl7pPr>
            <a:lvl8pPr marL="3600630" indent="0">
              <a:buNone/>
              <a:defRPr sz="1800" b="1"/>
            </a:lvl8pPr>
            <a:lvl9pPr marL="4115006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contenu 5">
            <a:extLst>
              <a:ext uri="{FF2B5EF4-FFF2-40B4-BE49-F238E27FC236}">
                <a16:creationId xmlns:a16="http://schemas.microsoft.com/office/drawing/2014/main" id="{2DCBC11B-7F72-4748-96B5-007578F23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2" y="2551216"/>
            <a:ext cx="7774782" cy="6466556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9CA06FBB-0109-4C60-9D1B-9805A4D0D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276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_Slid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B62EF-6923-4835-8A1A-4E5E3DFC0235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5D31866-4E49-4DEE-98E8-575D4A34E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72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_Slid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1FD8D9-D9D3-467E-A7FA-CA59021D0D7B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C0F6B221-25C5-4ACD-A00E-B5BFFAC561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796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710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_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774782" y="1219045"/>
            <a:ext cx="9258300" cy="7798727"/>
          </a:xfrm>
        </p:spPr>
        <p:txBody>
          <a:bodyPr/>
          <a:lstStyle>
            <a:lvl1pPr>
              <a:defRPr sz="3600">
                <a:latin typeface="Acumin Pro" charset="0"/>
                <a:ea typeface="Acumin Pro" charset="0"/>
                <a:cs typeface="Acumin Pro" charset="0"/>
              </a:defRPr>
            </a:lvl1pPr>
            <a:lvl2pPr>
              <a:defRPr sz="3150">
                <a:latin typeface="Acumin Pro" charset="0"/>
                <a:ea typeface="Acumin Pro" charset="0"/>
                <a:cs typeface="Acumin Pro" charset="0"/>
              </a:defRPr>
            </a:lvl2pPr>
            <a:lvl3pPr>
              <a:defRPr sz="2700">
                <a:latin typeface="Acumin Pro" charset="0"/>
                <a:ea typeface="Acumin Pro" charset="0"/>
                <a:cs typeface="Acumin Pro" charset="0"/>
              </a:defRPr>
            </a:lvl3pPr>
            <a:lvl4pPr>
              <a:defRPr sz="2250">
                <a:latin typeface="Acumin Pro" charset="0"/>
                <a:ea typeface="Acumin Pro" charset="0"/>
                <a:cs typeface="Acumin Pro" charset="0"/>
              </a:defRPr>
            </a:lvl4pPr>
            <a:lvl5pPr>
              <a:defRPr sz="2250">
                <a:latin typeface="Acumin Pro" charset="0"/>
                <a:ea typeface="Acumin Pro" charset="0"/>
                <a:cs typeface="Acumin Pro" charset="0"/>
              </a:defRPr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259684" y="2551217"/>
            <a:ext cx="5898356" cy="6466553"/>
          </a:xfrm>
        </p:spPr>
        <p:txBody>
          <a:bodyPr/>
          <a:lstStyle>
            <a:lvl1pPr marL="0" indent="0">
              <a:buNone/>
              <a:defRPr sz="18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40BC6E-328E-4493-8A71-CB23E38F8E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4920" y="1219041"/>
            <a:ext cx="5903120" cy="1169193"/>
          </a:xfrm>
        </p:spPr>
        <p:txBody>
          <a:bodyPr>
            <a:normAutofit/>
          </a:bodyPr>
          <a:lstStyle>
            <a:lvl1pPr marL="0" indent="0">
              <a:buNone/>
              <a:defRPr sz="4050"/>
            </a:lvl1pPr>
          </a:lstStyle>
          <a:p>
            <a:pPr lvl="0"/>
            <a:r>
              <a:rPr lang="fr-CA"/>
              <a:t>Modifiez le titre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1B1AFD-3CE9-4300-BDFE-61736DDE4B34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81645F68-75D5-45E2-840B-55BE7EC37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61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-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BC32603-14D0-42BE-A33F-D9E700FFCBBF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F8387E30-380F-49DC-882D-31CCB6513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219045"/>
            <a:ext cx="9258300" cy="7798727"/>
          </a:xfrm>
        </p:spPr>
        <p:txBody>
          <a:bodyPr/>
          <a:lstStyle>
            <a:lvl1pPr>
              <a:defRPr sz="3600">
                <a:latin typeface="Acumin Pro" charset="0"/>
                <a:ea typeface="Acumin Pro" charset="0"/>
                <a:cs typeface="Acumin Pro" charset="0"/>
              </a:defRPr>
            </a:lvl1pPr>
            <a:lvl2pPr>
              <a:defRPr sz="3150">
                <a:latin typeface="Acumin Pro" charset="0"/>
                <a:ea typeface="Acumin Pro" charset="0"/>
                <a:cs typeface="Acumin Pro" charset="0"/>
              </a:defRPr>
            </a:lvl2pPr>
            <a:lvl3pPr>
              <a:defRPr sz="2700">
                <a:latin typeface="Acumin Pro" charset="0"/>
                <a:ea typeface="Acumin Pro" charset="0"/>
                <a:cs typeface="Acumin Pro" charset="0"/>
              </a:defRPr>
            </a:lvl3pPr>
            <a:lvl4pPr>
              <a:defRPr sz="2250">
                <a:latin typeface="Acumin Pro" charset="0"/>
                <a:ea typeface="Acumin Pro" charset="0"/>
                <a:cs typeface="Acumin Pro" charset="0"/>
              </a:defRPr>
            </a:lvl4pPr>
            <a:lvl5pPr>
              <a:defRPr sz="2250">
                <a:latin typeface="Acumin Pro" charset="0"/>
                <a:ea typeface="Acumin Pro" charset="0"/>
                <a:cs typeface="Acumin Pro" charset="0"/>
              </a:defRPr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2" name="Espace réservé du texte 3">
            <a:extLst>
              <a:ext uri="{FF2B5EF4-FFF2-40B4-BE49-F238E27FC236}">
                <a16:creationId xmlns:a16="http://schemas.microsoft.com/office/drawing/2014/main" id="{FF2A0886-1F39-4218-BFE7-28AF4868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2551217"/>
            <a:ext cx="5898356" cy="6466553"/>
          </a:xfrm>
        </p:spPr>
        <p:txBody>
          <a:bodyPr/>
          <a:lstStyle>
            <a:lvl1pPr marL="0" indent="0">
              <a:buNone/>
              <a:defRPr sz="18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2B351000-9890-450B-8D18-40E9B733CE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4920" y="1219041"/>
            <a:ext cx="5903120" cy="1169193"/>
          </a:xfrm>
        </p:spPr>
        <p:txBody>
          <a:bodyPr>
            <a:normAutofit/>
          </a:bodyPr>
          <a:lstStyle>
            <a:lvl1pPr marL="0" indent="0">
              <a:buNone/>
              <a:defRPr sz="4050"/>
            </a:lvl1pPr>
          </a:lstStyle>
          <a:p>
            <a:pPr lvl="0"/>
            <a:r>
              <a:rPr lang="fr-CA"/>
              <a:t>Modifiez le titre</a:t>
            </a:r>
            <a:endParaRPr lang="en-US"/>
          </a:p>
        </p:txBody>
      </p:sp>
      <p:sp>
        <p:nvSpPr>
          <p:cNvPr id="34" name="Titre 1">
            <a:extLst>
              <a:ext uri="{FF2B5EF4-FFF2-40B4-BE49-F238E27FC236}">
                <a16:creationId xmlns:a16="http://schemas.microsoft.com/office/drawing/2014/main" id="{BADB8322-76D4-4816-910C-B9577DB32E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357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-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7774782" y="1219041"/>
            <a:ext cx="9258300" cy="7798725"/>
          </a:xfrm>
        </p:spPr>
        <p:txBody>
          <a:bodyPr/>
          <a:lstStyle>
            <a:lvl1pPr marL="0" indent="0">
              <a:buNone/>
              <a:defRPr sz="36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3150"/>
            </a:lvl2pPr>
            <a:lvl3pPr marL="1028751" indent="0">
              <a:buNone/>
              <a:defRPr sz="2700"/>
            </a:lvl3pPr>
            <a:lvl4pPr marL="1543127" indent="0">
              <a:buNone/>
              <a:defRPr sz="2250"/>
            </a:lvl4pPr>
            <a:lvl5pPr marL="2057504" indent="0">
              <a:buNone/>
              <a:defRPr sz="2250"/>
            </a:lvl5pPr>
            <a:lvl6pPr marL="2571879" indent="0">
              <a:buNone/>
              <a:defRPr sz="2250"/>
            </a:lvl6pPr>
            <a:lvl7pPr marL="3086255" indent="0">
              <a:buNone/>
              <a:defRPr sz="2250"/>
            </a:lvl7pPr>
            <a:lvl8pPr marL="3600630" indent="0">
              <a:buNone/>
              <a:defRPr sz="2250"/>
            </a:lvl8pPr>
            <a:lvl9pPr marL="4115006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7B1F32-5B4C-42F9-8993-D9C7E46B39DB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ACA162D1-E356-481C-B906-B8A9A54FE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2551217"/>
            <a:ext cx="5898356" cy="6466553"/>
          </a:xfrm>
        </p:spPr>
        <p:txBody>
          <a:bodyPr/>
          <a:lstStyle>
            <a:lvl1pPr marL="0" indent="0">
              <a:buNone/>
              <a:defRPr sz="18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B4D5225-1C6F-4D07-BC96-BCC5D7E751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4920" y="1219041"/>
            <a:ext cx="5903120" cy="1169193"/>
          </a:xfrm>
        </p:spPr>
        <p:txBody>
          <a:bodyPr>
            <a:normAutofit/>
          </a:bodyPr>
          <a:lstStyle>
            <a:lvl1pPr marL="0" indent="0">
              <a:buNone/>
              <a:defRPr sz="4050"/>
            </a:lvl1pPr>
          </a:lstStyle>
          <a:p>
            <a:pPr lvl="0"/>
            <a:r>
              <a:rPr lang="fr-CA"/>
              <a:t>Modifiez le titre</a:t>
            </a:r>
            <a:endParaRPr lang="en-US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2DFD5253-25BD-47CE-8A5A-B0D617BE9B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6229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-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C32317-1977-40FD-AEB8-D550AAA76E23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13" name="Espace réservé pour une image  2">
            <a:extLst>
              <a:ext uri="{FF2B5EF4-FFF2-40B4-BE49-F238E27FC236}">
                <a16:creationId xmlns:a16="http://schemas.microsoft.com/office/drawing/2014/main" id="{57167C1F-FFC1-4C8F-8C0F-40298EF53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219041"/>
            <a:ext cx="9258300" cy="7798725"/>
          </a:xfrm>
        </p:spPr>
        <p:txBody>
          <a:bodyPr/>
          <a:lstStyle>
            <a:lvl1pPr marL="0" indent="0">
              <a:buNone/>
              <a:defRPr sz="36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3150"/>
            </a:lvl2pPr>
            <a:lvl3pPr marL="1028751" indent="0">
              <a:buNone/>
              <a:defRPr sz="2700"/>
            </a:lvl3pPr>
            <a:lvl4pPr marL="1543127" indent="0">
              <a:buNone/>
              <a:defRPr sz="2250"/>
            </a:lvl4pPr>
            <a:lvl5pPr marL="2057504" indent="0">
              <a:buNone/>
              <a:defRPr sz="2250"/>
            </a:lvl5pPr>
            <a:lvl6pPr marL="2571879" indent="0">
              <a:buNone/>
              <a:defRPr sz="2250"/>
            </a:lvl6pPr>
            <a:lvl7pPr marL="3086255" indent="0">
              <a:buNone/>
              <a:defRPr sz="2250"/>
            </a:lvl7pPr>
            <a:lvl8pPr marL="3600630" indent="0">
              <a:buNone/>
              <a:defRPr sz="2250"/>
            </a:lvl8pPr>
            <a:lvl9pPr marL="4115006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DDA96FA8-CAE6-479E-B3E7-154C332F3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2551217"/>
            <a:ext cx="5898356" cy="6466553"/>
          </a:xfrm>
        </p:spPr>
        <p:txBody>
          <a:bodyPr/>
          <a:lstStyle>
            <a:lvl1pPr marL="0" indent="0">
              <a:buNone/>
              <a:defRPr sz="18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E5BD365C-1A6E-4D95-B726-8D99B2F361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4920" y="1219041"/>
            <a:ext cx="5903120" cy="1169193"/>
          </a:xfrm>
        </p:spPr>
        <p:txBody>
          <a:bodyPr>
            <a:normAutofit/>
          </a:bodyPr>
          <a:lstStyle>
            <a:lvl1pPr marL="0" indent="0">
              <a:buNone/>
              <a:defRPr sz="4050"/>
            </a:lvl1pPr>
          </a:lstStyle>
          <a:p>
            <a:pPr lvl="0"/>
            <a:r>
              <a:rPr lang="fr-CA"/>
              <a:t>Modifiez le titre</a:t>
            </a:r>
            <a:endParaRPr lang="en-US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BA3CC9D6-AEF3-4440-AA29-0A4F4B47CB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912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>
            <a:extLst>
              <a:ext uri="{FF2B5EF4-FFF2-40B4-BE49-F238E27FC236}">
                <a16:creationId xmlns:a16="http://schemas.microsoft.com/office/drawing/2014/main" id="{A9DF6A4C-91DC-4E40-9358-7A89CDBD3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" r="6696" b="-6563"/>
          <a:stretch/>
        </p:blipFill>
        <p:spPr>
          <a:xfrm>
            <a:off x="2" y="7039831"/>
            <a:ext cx="18311243" cy="2316143"/>
          </a:xfrm>
          <a:prstGeom prst="rect">
            <a:avLst/>
          </a:prstGeom>
          <a:noFill/>
          <a:effectLst/>
        </p:spPr>
      </p:pic>
      <p:sp>
        <p:nvSpPr>
          <p:cNvPr id="14" name="Rectangle à coins arrondis 13"/>
          <p:cNvSpPr/>
          <p:nvPr userDrawn="1"/>
        </p:nvSpPr>
        <p:spPr>
          <a:xfrm>
            <a:off x="5374724" y="6927827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à coins arrondis 6"/>
          <p:cNvSpPr/>
          <p:nvPr userDrawn="1"/>
        </p:nvSpPr>
        <p:spPr>
          <a:xfrm>
            <a:off x="5374727" y="3307296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0" name="Rectangle à coins arrondis 9"/>
          <p:cNvSpPr/>
          <p:nvPr userDrawn="1"/>
        </p:nvSpPr>
        <p:spPr>
          <a:xfrm>
            <a:off x="5374727" y="4218794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1" name="ZoneTexte 10"/>
          <p:cNvSpPr txBox="1"/>
          <p:nvPr userDrawn="1"/>
        </p:nvSpPr>
        <p:spPr>
          <a:xfrm>
            <a:off x="5473003" y="5804211"/>
            <a:ext cx="7221071" cy="511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AU" sz="2025" b="0" noProof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rPr>
              <a:t>Tittle</a:t>
            </a:r>
          </a:p>
        </p:txBody>
      </p:sp>
      <p:sp>
        <p:nvSpPr>
          <p:cNvPr id="12" name="Rectangle à coins arrondis 11"/>
          <p:cNvSpPr/>
          <p:nvPr userDrawn="1"/>
        </p:nvSpPr>
        <p:spPr>
          <a:xfrm>
            <a:off x="5374724" y="5100951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3" name="Rectangle à coins arrondis 12"/>
          <p:cNvSpPr/>
          <p:nvPr userDrawn="1"/>
        </p:nvSpPr>
        <p:spPr>
          <a:xfrm>
            <a:off x="5374724" y="6041789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745D57D-2D90-415E-8468-29D9A6CD0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4732" y="3404039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A3AEC438-2360-405B-9982-399C32D93E2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363584" y="4307302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EB8DC6C0-1F02-4765-84DE-7C9F18F42E02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374733" y="5171394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5F156B0-BCCD-4C7E-BA25-893FFC3F3296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5363584" y="6104488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3">
            <a:extLst>
              <a:ext uri="{FF2B5EF4-FFF2-40B4-BE49-F238E27FC236}">
                <a16:creationId xmlns:a16="http://schemas.microsoft.com/office/drawing/2014/main" id="{94FF103D-F576-40E4-8AD6-F1640BD3EA48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5374733" y="7024577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8" name="Picture 7" descr="A picture containing object&#10;&#10;Description automatically generated">
            <a:extLst>
              <a:ext uri="{FF2B5EF4-FFF2-40B4-BE49-F238E27FC236}">
                <a16:creationId xmlns:a16="http://schemas.microsoft.com/office/drawing/2014/main" id="{8E0F1808-1FE6-4F08-B2F9-417C3C0A6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48067" y="903231"/>
            <a:ext cx="7991873" cy="149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733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0162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5727700"/>
            <a:ext cx="3962400" cy="39082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10418912" y="-6472092"/>
            <a:ext cx="1421156" cy="143170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26562" y="19047"/>
            <a:ext cx="13068300" cy="1377954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206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562" y="1696724"/>
            <a:ext cx="13068300" cy="7538246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635925"/>
            <a:ext cx="18288000" cy="668436"/>
          </a:xfrm>
          <a:prstGeom prst="rect">
            <a:avLst/>
          </a:prstGeom>
          <a:solidFill>
            <a:srgbClr val="FFA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14965" y="6324604"/>
            <a:ext cx="3484880" cy="1969295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rgbClr val="00206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320" y="927282"/>
            <a:ext cx="4003040" cy="524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16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84">
          <p15:clr>
            <a:srgbClr val="FBAE40"/>
          </p15:clr>
        </p15:guide>
        <p15:guide id="4" pos="12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2"/>
          <p:cNvSpPr>
            <a:spLocks noGrp="1"/>
          </p:cNvSpPr>
          <p:nvPr>
            <p:ph type="pic" sz="quarter" idx="26" hasCustomPrompt="1"/>
          </p:nvPr>
        </p:nvSpPr>
        <p:spPr>
          <a:xfrm>
            <a:off x="13003080" y="7499241"/>
            <a:ext cx="2231946" cy="2224164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14997192" y="2703294"/>
            <a:ext cx="3657597" cy="36448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4" name="Picture Placeholder 22"/>
          <p:cNvSpPr>
            <a:spLocks noGrp="1"/>
          </p:cNvSpPr>
          <p:nvPr>
            <p:ph type="pic" sz="quarter" idx="22" hasCustomPrompt="1"/>
          </p:nvPr>
        </p:nvSpPr>
        <p:spPr>
          <a:xfrm>
            <a:off x="8056534" y="4149024"/>
            <a:ext cx="5925677" cy="5905014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3" name="Picture Placeholder 22"/>
          <p:cNvSpPr>
            <a:spLocks noGrp="1"/>
          </p:cNvSpPr>
          <p:nvPr>
            <p:ph type="pic" sz="quarter" idx="21" hasCustomPrompt="1"/>
          </p:nvPr>
        </p:nvSpPr>
        <p:spPr>
          <a:xfrm>
            <a:off x="11127784" y="212454"/>
            <a:ext cx="5090864" cy="5073114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631A189E-1EE5-48E2-A2DF-ACA313D05DC1}" type="slidenum">
              <a:rPr lang="en-US" smtClean="0"/>
              <a:t>‹N°›</a:t>
            </a:fld>
            <a:endParaRPr lang="en-US"/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20" hasCustomPrompt="1"/>
          </p:nvPr>
        </p:nvSpPr>
        <p:spPr>
          <a:xfrm>
            <a:off x="8836380" y="2749098"/>
            <a:ext cx="3657597" cy="36448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7" name="Picture Placeholder 22"/>
          <p:cNvSpPr>
            <a:spLocks noGrp="1"/>
          </p:cNvSpPr>
          <p:nvPr>
            <p:ph type="pic" sz="quarter" idx="25" hasCustomPrompt="1"/>
          </p:nvPr>
        </p:nvSpPr>
        <p:spPr>
          <a:xfrm>
            <a:off x="14478003" y="5244240"/>
            <a:ext cx="4305621" cy="4290609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139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6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6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6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6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6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6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  <p:bldP spid="14" grpId="0" animBg="1"/>
      <p:bldP spid="13" grpId="0" animBg="1"/>
      <p:bldP spid="12" grpId="0" animBg="1"/>
      <p:bldP spid="17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/>
          <p:cNvSpPr/>
          <p:nvPr userDrawn="1"/>
        </p:nvSpPr>
        <p:spPr>
          <a:xfrm rot="19166587" flipH="1" flipV="1">
            <a:off x="2435598" y="3747240"/>
            <a:ext cx="20659782" cy="11373813"/>
          </a:xfrm>
          <a:custGeom>
            <a:avLst/>
            <a:gdLst/>
            <a:ahLst/>
            <a:cxnLst/>
            <a:rect l="l" t="t" r="r" b="b"/>
            <a:pathLst>
              <a:path w="10329891" h="5686907">
                <a:moveTo>
                  <a:pt x="10329890" y="32492"/>
                </a:moveTo>
                <a:lnTo>
                  <a:pt x="10291923" y="0"/>
                </a:lnTo>
                <a:lnTo>
                  <a:pt x="10329891" y="1"/>
                </a:lnTo>
                <a:cubicBezTo>
                  <a:pt x="10329890" y="10832"/>
                  <a:pt x="10329890" y="21662"/>
                  <a:pt x="10329890" y="32492"/>
                </a:cubicBezTo>
                <a:close/>
                <a:moveTo>
                  <a:pt x="1227492" y="5686907"/>
                </a:moveTo>
                <a:lnTo>
                  <a:pt x="0" y="4636420"/>
                </a:lnTo>
                <a:lnTo>
                  <a:pt x="3346969" y="725493"/>
                </a:lnTo>
                <a:lnTo>
                  <a:pt x="9125132" y="56704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US" sz="3000"/>
          </a:p>
        </p:txBody>
      </p:sp>
      <p:sp>
        <p:nvSpPr>
          <p:cNvPr id="6" name="Picture Placeholder 22"/>
          <p:cNvSpPr>
            <a:spLocks noGrp="1"/>
          </p:cNvSpPr>
          <p:nvPr>
            <p:ph type="pic" sz="quarter" idx="21" hasCustomPrompt="1"/>
          </p:nvPr>
        </p:nvSpPr>
        <p:spPr>
          <a:xfrm>
            <a:off x="3852045" y="4745721"/>
            <a:ext cx="5139558" cy="5122182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  <a:gd name="connsiteX0" fmla="*/ 0 w 2489852"/>
              <a:gd name="connsiteY0" fmla="*/ 1153404 h 2474860"/>
              <a:gd name="connsiteX1" fmla="*/ 1354248 w 2489852"/>
              <a:gd name="connsiteY1" fmla="*/ 0 h 2474860"/>
              <a:gd name="connsiteX2" fmla="*/ 2489852 w 2489852"/>
              <a:gd name="connsiteY2" fmla="*/ 1309815 h 2474860"/>
              <a:gd name="connsiteX3" fmla="*/ 1130073 w 2489852"/>
              <a:gd name="connsiteY3" fmla="*/ 2474860 h 2474860"/>
              <a:gd name="connsiteX4" fmla="*/ 0 w 2489852"/>
              <a:gd name="connsiteY4" fmla="*/ 1153404 h 2474860"/>
              <a:gd name="connsiteX0" fmla="*/ 0 w 2489852"/>
              <a:gd name="connsiteY0" fmla="*/ 1152942 h 2474398"/>
              <a:gd name="connsiteX1" fmla="*/ 1360096 w 2489852"/>
              <a:gd name="connsiteY1" fmla="*/ 0 h 2474398"/>
              <a:gd name="connsiteX2" fmla="*/ 2489852 w 2489852"/>
              <a:gd name="connsiteY2" fmla="*/ 1309353 h 2474398"/>
              <a:gd name="connsiteX3" fmla="*/ 1130073 w 2489852"/>
              <a:gd name="connsiteY3" fmla="*/ 2474398 h 2474398"/>
              <a:gd name="connsiteX4" fmla="*/ 0 w 2489852"/>
              <a:gd name="connsiteY4" fmla="*/ 1152942 h 2474398"/>
              <a:gd name="connsiteX0" fmla="*/ 0 w 2255539"/>
              <a:gd name="connsiteY0" fmla="*/ 1152942 h 2474398"/>
              <a:gd name="connsiteX1" fmla="*/ 1360096 w 2255539"/>
              <a:gd name="connsiteY1" fmla="*/ 0 h 2474398"/>
              <a:gd name="connsiteX2" fmla="*/ 2255539 w 2255539"/>
              <a:gd name="connsiteY2" fmla="*/ 1342068 h 2474398"/>
              <a:gd name="connsiteX3" fmla="*/ 1130073 w 2255539"/>
              <a:gd name="connsiteY3" fmla="*/ 2474398 h 2474398"/>
              <a:gd name="connsiteX4" fmla="*/ 0 w 2255539"/>
              <a:gd name="connsiteY4" fmla="*/ 1152942 h 2474398"/>
              <a:gd name="connsiteX0" fmla="*/ 0 w 2482005"/>
              <a:gd name="connsiteY0" fmla="*/ 1152942 h 2474398"/>
              <a:gd name="connsiteX1" fmla="*/ 1360096 w 2482005"/>
              <a:gd name="connsiteY1" fmla="*/ 0 h 2474398"/>
              <a:gd name="connsiteX2" fmla="*/ 2482005 w 2482005"/>
              <a:gd name="connsiteY2" fmla="*/ 1316050 h 2474398"/>
              <a:gd name="connsiteX3" fmla="*/ 1130073 w 2482005"/>
              <a:gd name="connsiteY3" fmla="*/ 2474398 h 2474398"/>
              <a:gd name="connsiteX4" fmla="*/ 0 w 2482005"/>
              <a:gd name="connsiteY4" fmla="*/ 1152942 h 2474398"/>
              <a:gd name="connsiteX0" fmla="*/ 0 w 2482005"/>
              <a:gd name="connsiteY0" fmla="*/ 1022935 h 2344391"/>
              <a:gd name="connsiteX1" fmla="*/ 1276650 w 2482005"/>
              <a:gd name="connsiteY1" fmla="*/ 0 h 2344391"/>
              <a:gd name="connsiteX2" fmla="*/ 2482005 w 2482005"/>
              <a:gd name="connsiteY2" fmla="*/ 1186043 h 2344391"/>
              <a:gd name="connsiteX3" fmla="*/ 1130073 w 2482005"/>
              <a:gd name="connsiteY3" fmla="*/ 2344391 h 2344391"/>
              <a:gd name="connsiteX4" fmla="*/ 0 w 2482005"/>
              <a:gd name="connsiteY4" fmla="*/ 1022935 h 2344391"/>
              <a:gd name="connsiteX0" fmla="*/ 0 w 2482005"/>
              <a:gd name="connsiteY0" fmla="*/ 1150327 h 2471783"/>
              <a:gd name="connsiteX1" fmla="*/ 1362329 w 2482005"/>
              <a:gd name="connsiteY1" fmla="*/ 0 h 2471783"/>
              <a:gd name="connsiteX2" fmla="*/ 2482005 w 2482005"/>
              <a:gd name="connsiteY2" fmla="*/ 1313435 h 2471783"/>
              <a:gd name="connsiteX3" fmla="*/ 1130073 w 2482005"/>
              <a:gd name="connsiteY3" fmla="*/ 2471783 h 2471783"/>
              <a:gd name="connsiteX4" fmla="*/ 0 w 2482005"/>
              <a:gd name="connsiteY4" fmla="*/ 1150327 h 2471783"/>
              <a:gd name="connsiteX0" fmla="*/ 0 w 2482005"/>
              <a:gd name="connsiteY0" fmla="*/ 1150327 h 2356257"/>
              <a:gd name="connsiteX1" fmla="*/ 1362329 w 2482005"/>
              <a:gd name="connsiteY1" fmla="*/ 0 h 2356257"/>
              <a:gd name="connsiteX2" fmla="*/ 2482005 w 2482005"/>
              <a:gd name="connsiteY2" fmla="*/ 1313435 h 2356257"/>
              <a:gd name="connsiteX3" fmla="*/ 1180665 w 2482005"/>
              <a:gd name="connsiteY3" fmla="*/ 2356257 h 2356257"/>
              <a:gd name="connsiteX4" fmla="*/ 0 w 2482005"/>
              <a:gd name="connsiteY4" fmla="*/ 1150327 h 2356257"/>
              <a:gd name="connsiteX0" fmla="*/ 0 w 2482005"/>
              <a:gd name="connsiteY0" fmla="*/ 1150327 h 2466936"/>
              <a:gd name="connsiteX1" fmla="*/ 1362329 w 2482005"/>
              <a:gd name="connsiteY1" fmla="*/ 0 h 2466936"/>
              <a:gd name="connsiteX2" fmla="*/ 2482005 w 2482005"/>
              <a:gd name="connsiteY2" fmla="*/ 1313435 h 2466936"/>
              <a:gd name="connsiteX3" fmla="*/ 1130454 w 2482005"/>
              <a:gd name="connsiteY3" fmla="*/ 2466936 h 2466936"/>
              <a:gd name="connsiteX4" fmla="*/ 0 w 2482005"/>
              <a:gd name="connsiteY4" fmla="*/ 1150327 h 2466936"/>
              <a:gd name="connsiteX0" fmla="*/ 0 w 2232894"/>
              <a:gd name="connsiteY0" fmla="*/ 1177321 h 2466936"/>
              <a:gd name="connsiteX1" fmla="*/ 1113218 w 2232894"/>
              <a:gd name="connsiteY1" fmla="*/ 0 h 2466936"/>
              <a:gd name="connsiteX2" fmla="*/ 2232894 w 2232894"/>
              <a:gd name="connsiteY2" fmla="*/ 1313435 h 2466936"/>
              <a:gd name="connsiteX3" fmla="*/ 881343 w 2232894"/>
              <a:gd name="connsiteY3" fmla="*/ 2466936 h 2466936"/>
              <a:gd name="connsiteX4" fmla="*/ 0 w 2232894"/>
              <a:gd name="connsiteY4" fmla="*/ 1177321 h 2466936"/>
              <a:gd name="connsiteX0" fmla="*/ 0 w 2475307"/>
              <a:gd name="connsiteY0" fmla="*/ 1158174 h 2466936"/>
              <a:gd name="connsiteX1" fmla="*/ 1355631 w 2475307"/>
              <a:gd name="connsiteY1" fmla="*/ 0 h 2466936"/>
              <a:gd name="connsiteX2" fmla="*/ 2475307 w 2475307"/>
              <a:gd name="connsiteY2" fmla="*/ 1313435 h 2466936"/>
              <a:gd name="connsiteX3" fmla="*/ 1123756 w 2475307"/>
              <a:gd name="connsiteY3" fmla="*/ 2466936 h 2466936"/>
              <a:gd name="connsiteX4" fmla="*/ 0 w 2475307"/>
              <a:gd name="connsiteY4" fmla="*/ 1158174 h 246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307" h="2466936">
                <a:moveTo>
                  <a:pt x="0" y="1158174"/>
                </a:moveTo>
                <a:lnTo>
                  <a:pt x="1355631" y="0"/>
                </a:lnTo>
                <a:lnTo>
                  <a:pt x="2475307" y="1313435"/>
                </a:lnTo>
                <a:lnTo>
                  <a:pt x="1123756" y="2466936"/>
                </a:lnTo>
                <a:lnTo>
                  <a:pt x="0" y="11581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4" name="Picture Placeholder 22"/>
          <p:cNvSpPr>
            <a:spLocks noGrp="1"/>
          </p:cNvSpPr>
          <p:nvPr>
            <p:ph type="pic" sz="quarter" idx="23" hasCustomPrompt="1"/>
          </p:nvPr>
        </p:nvSpPr>
        <p:spPr>
          <a:xfrm>
            <a:off x="7411296" y="3637432"/>
            <a:ext cx="3135681" cy="312508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  <a:gd name="connsiteX0" fmla="*/ 0 w 2489852"/>
              <a:gd name="connsiteY0" fmla="*/ 1153404 h 2474860"/>
              <a:gd name="connsiteX1" fmla="*/ 1354248 w 2489852"/>
              <a:gd name="connsiteY1" fmla="*/ 0 h 2474860"/>
              <a:gd name="connsiteX2" fmla="*/ 2489852 w 2489852"/>
              <a:gd name="connsiteY2" fmla="*/ 1309815 h 2474860"/>
              <a:gd name="connsiteX3" fmla="*/ 1130073 w 2489852"/>
              <a:gd name="connsiteY3" fmla="*/ 2474860 h 2474860"/>
              <a:gd name="connsiteX4" fmla="*/ 0 w 2489852"/>
              <a:gd name="connsiteY4" fmla="*/ 1153404 h 2474860"/>
              <a:gd name="connsiteX0" fmla="*/ 0 w 2489852"/>
              <a:gd name="connsiteY0" fmla="*/ 1152942 h 2474398"/>
              <a:gd name="connsiteX1" fmla="*/ 1360096 w 2489852"/>
              <a:gd name="connsiteY1" fmla="*/ 0 h 2474398"/>
              <a:gd name="connsiteX2" fmla="*/ 2489852 w 2489852"/>
              <a:gd name="connsiteY2" fmla="*/ 1309353 h 2474398"/>
              <a:gd name="connsiteX3" fmla="*/ 1130073 w 2489852"/>
              <a:gd name="connsiteY3" fmla="*/ 2474398 h 2474398"/>
              <a:gd name="connsiteX4" fmla="*/ 0 w 2489852"/>
              <a:gd name="connsiteY4" fmla="*/ 1152942 h 2474398"/>
              <a:gd name="connsiteX0" fmla="*/ 0 w 2255539"/>
              <a:gd name="connsiteY0" fmla="*/ 1152942 h 2474398"/>
              <a:gd name="connsiteX1" fmla="*/ 1360096 w 2255539"/>
              <a:gd name="connsiteY1" fmla="*/ 0 h 2474398"/>
              <a:gd name="connsiteX2" fmla="*/ 2255539 w 2255539"/>
              <a:gd name="connsiteY2" fmla="*/ 1342068 h 2474398"/>
              <a:gd name="connsiteX3" fmla="*/ 1130073 w 2255539"/>
              <a:gd name="connsiteY3" fmla="*/ 2474398 h 2474398"/>
              <a:gd name="connsiteX4" fmla="*/ 0 w 2255539"/>
              <a:gd name="connsiteY4" fmla="*/ 1152942 h 2474398"/>
              <a:gd name="connsiteX0" fmla="*/ 0 w 2482005"/>
              <a:gd name="connsiteY0" fmla="*/ 1152942 h 2474398"/>
              <a:gd name="connsiteX1" fmla="*/ 1360096 w 2482005"/>
              <a:gd name="connsiteY1" fmla="*/ 0 h 2474398"/>
              <a:gd name="connsiteX2" fmla="*/ 2482005 w 2482005"/>
              <a:gd name="connsiteY2" fmla="*/ 1316050 h 2474398"/>
              <a:gd name="connsiteX3" fmla="*/ 1130073 w 2482005"/>
              <a:gd name="connsiteY3" fmla="*/ 2474398 h 2474398"/>
              <a:gd name="connsiteX4" fmla="*/ 0 w 2482005"/>
              <a:gd name="connsiteY4" fmla="*/ 1152942 h 2474398"/>
              <a:gd name="connsiteX0" fmla="*/ 0 w 2482005"/>
              <a:gd name="connsiteY0" fmla="*/ 1022935 h 2344391"/>
              <a:gd name="connsiteX1" fmla="*/ 1276650 w 2482005"/>
              <a:gd name="connsiteY1" fmla="*/ 0 h 2344391"/>
              <a:gd name="connsiteX2" fmla="*/ 2482005 w 2482005"/>
              <a:gd name="connsiteY2" fmla="*/ 1186043 h 2344391"/>
              <a:gd name="connsiteX3" fmla="*/ 1130073 w 2482005"/>
              <a:gd name="connsiteY3" fmla="*/ 2344391 h 2344391"/>
              <a:gd name="connsiteX4" fmla="*/ 0 w 2482005"/>
              <a:gd name="connsiteY4" fmla="*/ 1022935 h 2344391"/>
              <a:gd name="connsiteX0" fmla="*/ 0 w 2482005"/>
              <a:gd name="connsiteY0" fmla="*/ 1150327 h 2471783"/>
              <a:gd name="connsiteX1" fmla="*/ 1362329 w 2482005"/>
              <a:gd name="connsiteY1" fmla="*/ 0 h 2471783"/>
              <a:gd name="connsiteX2" fmla="*/ 2482005 w 2482005"/>
              <a:gd name="connsiteY2" fmla="*/ 1313435 h 2471783"/>
              <a:gd name="connsiteX3" fmla="*/ 1130073 w 2482005"/>
              <a:gd name="connsiteY3" fmla="*/ 2471783 h 2471783"/>
              <a:gd name="connsiteX4" fmla="*/ 0 w 2482005"/>
              <a:gd name="connsiteY4" fmla="*/ 1150327 h 2471783"/>
              <a:gd name="connsiteX0" fmla="*/ 0 w 2482005"/>
              <a:gd name="connsiteY0" fmla="*/ 1150327 h 2356257"/>
              <a:gd name="connsiteX1" fmla="*/ 1362329 w 2482005"/>
              <a:gd name="connsiteY1" fmla="*/ 0 h 2356257"/>
              <a:gd name="connsiteX2" fmla="*/ 2482005 w 2482005"/>
              <a:gd name="connsiteY2" fmla="*/ 1313435 h 2356257"/>
              <a:gd name="connsiteX3" fmla="*/ 1180665 w 2482005"/>
              <a:gd name="connsiteY3" fmla="*/ 2356257 h 2356257"/>
              <a:gd name="connsiteX4" fmla="*/ 0 w 2482005"/>
              <a:gd name="connsiteY4" fmla="*/ 1150327 h 2356257"/>
              <a:gd name="connsiteX0" fmla="*/ 0 w 2482005"/>
              <a:gd name="connsiteY0" fmla="*/ 1150327 h 2466936"/>
              <a:gd name="connsiteX1" fmla="*/ 1362329 w 2482005"/>
              <a:gd name="connsiteY1" fmla="*/ 0 h 2466936"/>
              <a:gd name="connsiteX2" fmla="*/ 2482005 w 2482005"/>
              <a:gd name="connsiteY2" fmla="*/ 1313435 h 2466936"/>
              <a:gd name="connsiteX3" fmla="*/ 1130454 w 2482005"/>
              <a:gd name="connsiteY3" fmla="*/ 2466936 h 2466936"/>
              <a:gd name="connsiteX4" fmla="*/ 0 w 2482005"/>
              <a:gd name="connsiteY4" fmla="*/ 1150327 h 2466936"/>
              <a:gd name="connsiteX0" fmla="*/ 0 w 2232894"/>
              <a:gd name="connsiteY0" fmla="*/ 1177321 h 2466936"/>
              <a:gd name="connsiteX1" fmla="*/ 1113218 w 2232894"/>
              <a:gd name="connsiteY1" fmla="*/ 0 h 2466936"/>
              <a:gd name="connsiteX2" fmla="*/ 2232894 w 2232894"/>
              <a:gd name="connsiteY2" fmla="*/ 1313435 h 2466936"/>
              <a:gd name="connsiteX3" fmla="*/ 881343 w 2232894"/>
              <a:gd name="connsiteY3" fmla="*/ 2466936 h 2466936"/>
              <a:gd name="connsiteX4" fmla="*/ 0 w 2232894"/>
              <a:gd name="connsiteY4" fmla="*/ 1177321 h 2466936"/>
              <a:gd name="connsiteX0" fmla="*/ 0 w 2475307"/>
              <a:gd name="connsiteY0" fmla="*/ 1158174 h 2466936"/>
              <a:gd name="connsiteX1" fmla="*/ 1355631 w 2475307"/>
              <a:gd name="connsiteY1" fmla="*/ 0 h 2466936"/>
              <a:gd name="connsiteX2" fmla="*/ 2475307 w 2475307"/>
              <a:gd name="connsiteY2" fmla="*/ 1313435 h 2466936"/>
              <a:gd name="connsiteX3" fmla="*/ 1123756 w 2475307"/>
              <a:gd name="connsiteY3" fmla="*/ 2466936 h 2466936"/>
              <a:gd name="connsiteX4" fmla="*/ 0 w 2475307"/>
              <a:gd name="connsiteY4" fmla="*/ 1158174 h 246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307" h="2466936">
                <a:moveTo>
                  <a:pt x="0" y="1158174"/>
                </a:moveTo>
                <a:lnTo>
                  <a:pt x="1355631" y="0"/>
                </a:lnTo>
                <a:lnTo>
                  <a:pt x="2475307" y="1313435"/>
                </a:lnTo>
                <a:lnTo>
                  <a:pt x="1123756" y="2466936"/>
                </a:lnTo>
                <a:lnTo>
                  <a:pt x="0" y="11581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5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8881245" y="419103"/>
            <a:ext cx="5139558" cy="5122182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  <a:gd name="connsiteX0" fmla="*/ 0 w 2489852"/>
              <a:gd name="connsiteY0" fmla="*/ 1153404 h 2474860"/>
              <a:gd name="connsiteX1" fmla="*/ 1354248 w 2489852"/>
              <a:gd name="connsiteY1" fmla="*/ 0 h 2474860"/>
              <a:gd name="connsiteX2" fmla="*/ 2489852 w 2489852"/>
              <a:gd name="connsiteY2" fmla="*/ 1309815 h 2474860"/>
              <a:gd name="connsiteX3" fmla="*/ 1130073 w 2489852"/>
              <a:gd name="connsiteY3" fmla="*/ 2474860 h 2474860"/>
              <a:gd name="connsiteX4" fmla="*/ 0 w 2489852"/>
              <a:gd name="connsiteY4" fmla="*/ 1153404 h 2474860"/>
              <a:gd name="connsiteX0" fmla="*/ 0 w 2489852"/>
              <a:gd name="connsiteY0" fmla="*/ 1152942 h 2474398"/>
              <a:gd name="connsiteX1" fmla="*/ 1360096 w 2489852"/>
              <a:gd name="connsiteY1" fmla="*/ 0 h 2474398"/>
              <a:gd name="connsiteX2" fmla="*/ 2489852 w 2489852"/>
              <a:gd name="connsiteY2" fmla="*/ 1309353 h 2474398"/>
              <a:gd name="connsiteX3" fmla="*/ 1130073 w 2489852"/>
              <a:gd name="connsiteY3" fmla="*/ 2474398 h 2474398"/>
              <a:gd name="connsiteX4" fmla="*/ 0 w 2489852"/>
              <a:gd name="connsiteY4" fmla="*/ 1152942 h 2474398"/>
              <a:gd name="connsiteX0" fmla="*/ 0 w 2255539"/>
              <a:gd name="connsiteY0" fmla="*/ 1152942 h 2474398"/>
              <a:gd name="connsiteX1" fmla="*/ 1360096 w 2255539"/>
              <a:gd name="connsiteY1" fmla="*/ 0 h 2474398"/>
              <a:gd name="connsiteX2" fmla="*/ 2255539 w 2255539"/>
              <a:gd name="connsiteY2" fmla="*/ 1342068 h 2474398"/>
              <a:gd name="connsiteX3" fmla="*/ 1130073 w 2255539"/>
              <a:gd name="connsiteY3" fmla="*/ 2474398 h 2474398"/>
              <a:gd name="connsiteX4" fmla="*/ 0 w 2255539"/>
              <a:gd name="connsiteY4" fmla="*/ 1152942 h 2474398"/>
              <a:gd name="connsiteX0" fmla="*/ 0 w 2482005"/>
              <a:gd name="connsiteY0" fmla="*/ 1152942 h 2474398"/>
              <a:gd name="connsiteX1" fmla="*/ 1360096 w 2482005"/>
              <a:gd name="connsiteY1" fmla="*/ 0 h 2474398"/>
              <a:gd name="connsiteX2" fmla="*/ 2482005 w 2482005"/>
              <a:gd name="connsiteY2" fmla="*/ 1316050 h 2474398"/>
              <a:gd name="connsiteX3" fmla="*/ 1130073 w 2482005"/>
              <a:gd name="connsiteY3" fmla="*/ 2474398 h 2474398"/>
              <a:gd name="connsiteX4" fmla="*/ 0 w 2482005"/>
              <a:gd name="connsiteY4" fmla="*/ 1152942 h 2474398"/>
              <a:gd name="connsiteX0" fmla="*/ 0 w 2482005"/>
              <a:gd name="connsiteY0" fmla="*/ 1022935 h 2344391"/>
              <a:gd name="connsiteX1" fmla="*/ 1276650 w 2482005"/>
              <a:gd name="connsiteY1" fmla="*/ 0 h 2344391"/>
              <a:gd name="connsiteX2" fmla="*/ 2482005 w 2482005"/>
              <a:gd name="connsiteY2" fmla="*/ 1186043 h 2344391"/>
              <a:gd name="connsiteX3" fmla="*/ 1130073 w 2482005"/>
              <a:gd name="connsiteY3" fmla="*/ 2344391 h 2344391"/>
              <a:gd name="connsiteX4" fmla="*/ 0 w 2482005"/>
              <a:gd name="connsiteY4" fmla="*/ 1022935 h 2344391"/>
              <a:gd name="connsiteX0" fmla="*/ 0 w 2482005"/>
              <a:gd name="connsiteY0" fmla="*/ 1150327 h 2471783"/>
              <a:gd name="connsiteX1" fmla="*/ 1362329 w 2482005"/>
              <a:gd name="connsiteY1" fmla="*/ 0 h 2471783"/>
              <a:gd name="connsiteX2" fmla="*/ 2482005 w 2482005"/>
              <a:gd name="connsiteY2" fmla="*/ 1313435 h 2471783"/>
              <a:gd name="connsiteX3" fmla="*/ 1130073 w 2482005"/>
              <a:gd name="connsiteY3" fmla="*/ 2471783 h 2471783"/>
              <a:gd name="connsiteX4" fmla="*/ 0 w 2482005"/>
              <a:gd name="connsiteY4" fmla="*/ 1150327 h 2471783"/>
              <a:gd name="connsiteX0" fmla="*/ 0 w 2482005"/>
              <a:gd name="connsiteY0" fmla="*/ 1150327 h 2356257"/>
              <a:gd name="connsiteX1" fmla="*/ 1362329 w 2482005"/>
              <a:gd name="connsiteY1" fmla="*/ 0 h 2356257"/>
              <a:gd name="connsiteX2" fmla="*/ 2482005 w 2482005"/>
              <a:gd name="connsiteY2" fmla="*/ 1313435 h 2356257"/>
              <a:gd name="connsiteX3" fmla="*/ 1180665 w 2482005"/>
              <a:gd name="connsiteY3" fmla="*/ 2356257 h 2356257"/>
              <a:gd name="connsiteX4" fmla="*/ 0 w 2482005"/>
              <a:gd name="connsiteY4" fmla="*/ 1150327 h 2356257"/>
              <a:gd name="connsiteX0" fmla="*/ 0 w 2482005"/>
              <a:gd name="connsiteY0" fmla="*/ 1150327 h 2466936"/>
              <a:gd name="connsiteX1" fmla="*/ 1362329 w 2482005"/>
              <a:gd name="connsiteY1" fmla="*/ 0 h 2466936"/>
              <a:gd name="connsiteX2" fmla="*/ 2482005 w 2482005"/>
              <a:gd name="connsiteY2" fmla="*/ 1313435 h 2466936"/>
              <a:gd name="connsiteX3" fmla="*/ 1130454 w 2482005"/>
              <a:gd name="connsiteY3" fmla="*/ 2466936 h 2466936"/>
              <a:gd name="connsiteX4" fmla="*/ 0 w 2482005"/>
              <a:gd name="connsiteY4" fmla="*/ 1150327 h 2466936"/>
              <a:gd name="connsiteX0" fmla="*/ 0 w 2232894"/>
              <a:gd name="connsiteY0" fmla="*/ 1177321 h 2466936"/>
              <a:gd name="connsiteX1" fmla="*/ 1113218 w 2232894"/>
              <a:gd name="connsiteY1" fmla="*/ 0 h 2466936"/>
              <a:gd name="connsiteX2" fmla="*/ 2232894 w 2232894"/>
              <a:gd name="connsiteY2" fmla="*/ 1313435 h 2466936"/>
              <a:gd name="connsiteX3" fmla="*/ 881343 w 2232894"/>
              <a:gd name="connsiteY3" fmla="*/ 2466936 h 2466936"/>
              <a:gd name="connsiteX4" fmla="*/ 0 w 2232894"/>
              <a:gd name="connsiteY4" fmla="*/ 1177321 h 2466936"/>
              <a:gd name="connsiteX0" fmla="*/ 0 w 2475307"/>
              <a:gd name="connsiteY0" fmla="*/ 1158174 h 2466936"/>
              <a:gd name="connsiteX1" fmla="*/ 1355631 w 2475307"/>
              <a:gd name="connsiteY1" fmla="*/ 0 h 2466936"/>
              <a:gd name="connsiteX2" fmla="*/ 2475307 w 2475307"/>
              <a:gd name="connsiteY2" fmla="*/ 1313435 h 2466936"/>
              <a:gd name="connsiteX3" fmla="*/ 1123756 w 2475307"/>
              <a:gd name="connsiteY3" fmla="*/ 2466936 h 2466936"/>
              <a:gd name="connsiteX4" fmla="*/ 0 w 2475307"/>
              <a:gd name="connsiteY4" fmla="*/ 1158174 h 246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307" h="2466936">
                <a:moveTo>
                  <a:pt x="0" y="1158174"/>
                </a:moveTo>
                <a:lnTo>
                  <a:pt x="1355631" y="0"/>
                </a:lnTo>
                <a:lnTo>
                  <a:pt x="2475307" y="1313435"/>
                </a:lnTo>
                <a:lnTo>
                  <a:pt x="1123756" y="2466936"/>
                </a:lnTo>
                <a:lnTo>
                  <a:pt x="0" y="11581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654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46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46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decel="4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4" grpId="1" animBg="1"/>
      <p:bldP spid="15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3"/>
          <p:cNvSpPr/>
          <p:nvPr userDrawn="1"/>
        </p:nvSpPr>
        <p:spPr>
          <a:xfrm rot="19099401">
            <a:off x="2816478" y="-3627396"/>
            <a:ext cx="9969243" cy="19580439"/>
          </a:xfrm>
          <a:custGeom>
            <a:avLst/>
            <a:gdLst>
              <a:gd name="connsiteX0" fmla="*/ 4955023 w 4955023"/>
              <a:gd name="connsiteY0" fmla="*/ 2988309 h 9856079"/>
              <a:gd name="connsiteX1" fmla="*/ 4919491 w 4955023"/>
              <a:gd name="connsiteY1" fmla="*/ 9856079 h 9856079"/>
              <a:gd name="connsiteX2" fmla="*/ 0 w 4955023"/>
              <a:gd name="connsiteY2" fmla="*/ 5463543 h 9856079"/>
              <a:gd name="connsiteX3" fmla="*/ 0 w 4955023"/>
              <a:gd name="connsiteY3" fmla="*/ 1795325 h 9856079"/>
              <a:gd name="connsiteX4" fmla="*/ 1598265 w 4955023"/>
              <a:gd name="connsiteY4" fmla="*/ 0 h 9856079"/>
              <a:gd name="connsiteX5" fmla="*/ 4955023 w 4955023"/>
              <a:gd name="connsiteY5" fmla="*/ 2988309 h 9856079"/>
              <a:gd name="connsiteX0" fmla="*/ 4955023 w 4955023"/>
              <a:gd name="connsiteY0" fmla="*/ 2988309 h 9801941"/>
              <a:gd name="connsiteX1" fmla="*/ 4902567 w 4955023"/>
              <a:gd name="connsiteY1" fmla="*/ 9801941 h 9801941"/>
              <a:gd name="connsiteX2" fmla="*/ 0 w 4955023"/>
              <a:gd name="connsiteY2" fmla="*/ 5463543 h 9801941"/>
              <a:gd name="connsiteX3" fmla="*/ 0 w 4955023"/>
              <a:gd name="connsiteY3" fmla="*/ 1795325 h 9801941"/>
              <a:gd name="connsiteX4" fmla="*/ 1598265 w 4955023"/>
              <a:gd name="connsiteY4" fmla="*/ 0 h 9801941"/>
              <a:gd name="connsiteX5" fmla="*/ 4955023 w 4955023"/>
              <a:gd name="connsiteY5" fmla="*/ 2988309 h 9801941"/>
              <a:gd name="connsiteX0" fmla="*/ 4955023 w 4955023"/>
              <a:gd name="connsiteY0" fmla="*/ 2988309 h 9816220"/>
              <a:gd name="connsiteX1" fmla="*/ 4873956 w 4955023"/>
              <a:gd name="connsiteY1" fmla="*/ 9816220 h 9816220"/>
              <a:gd name="connsiteX2" fmla="*/ 0 w 4955023"/>
              <a:gd name="connsiteY2" fmla="*/ 5463543 h 9816220"/>
              <a:gd name="connsiteX3" fmla="*/ 0 w 4955023"/>
              <a:gd name="connsiteY3" fmla="*/ 1795325 h 9816220"/>
              <a:gd name="connsiteX4" fmla="*/ 1598265 w 4955023"/>
              <a:gd name="connsiteY4" fmla="*/ 0 h 9816220"/>
              <a:gd name="connsiteX5" fmla="*/ 4955023 w 4955023"/>
              <a:gd name="connsiteY5" fmla="*/ 2988309 h 9816220"/>
              <a:gd name="connsiteX0" fmla="*/ 4955023 w 4955023"/>
              <a:gd name="connsiteY0" fmla="*/ 2988309 h 9790219"/>
              <a:gd name="connsiteX1" fmla="*/ 4855208 w 4955023"/>
              <a:gd name="connsiteY1" fmla="*/ 9790219 h 9790219"/>
              <a:gd name="connsiteX2" fmla="*/ 0 w 4955023"/>
              <a:gd name="connsiteY2" fmla="*/ 5463543 h 9790219"/>
              <a:gd name="connsiteX3" fmla="*/ 0 w 4955023"/>
              <a:gd name="connsiteY3" fmla="*/ 1795325 h 9790219"/>
              <a:gd name="connsiteX4" fmla="*/ 1598265 w 4955023"/>
              <a:gd name="connsiteY4" fmla="*/ 0 h 9790219"/>
              <a:gd name="connsiteX5" fmla="*/ 4955023 w 4955023"/>
              <a:gd name="connsiteY5" fmla="*/ 2988309 h 9790219"/>
              <a:gd name="connsiteX0" fmla="*/ 4984622 w 4984622"/>
              <a:gd name="connsiteY0" fmla="*/ 2988309 h 9790219"/>
              <a:gd name="connsiteX1" fmla="*/ 4884807 w 4984622"/>
              <a:gd name="connsiteY1" fmla="*/ 9790219 h 9790219"/>
              <a:gd name="connsiteX2" fmla="*/ 0 w 4984622"/>
              <a:gd name="connsiteY2" fmla="*/ 5457943 h 9790219"/>
              <a:gd name="connsiteX3" fmla="*/ 29599 w 4984622"/>
              <a:gd name="connsiteY3" fmla="*/ 1795325 h 9790219"/>
              <a:gd name="connsiteX4" fmla="*/ 1627864 w 4984622"/>
              <a:gd name="connsiteY4" fmla="*/ 0 h 9790219"/>
              <a:gd name="connsiteX5" fmla="*/ 4984622 w 4984622"/>
              <a:gd name="connsiteY5" fmla="*/ 2988309 h 979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4622" h="9790219">
                <a:moveTo>
                  <a:pt x="4984622" y="2988309"/>
                </a:moveTo>
                <a:lnTo>
                  <a:pt x="4884807" y="9790219"/>
                </a:lnTo>
                <a:lnTo>
                  <a:pt x="0" y="5457943"/>
                </a:lnTo>
                <a:lnTo>
                  <a:pt x="29599" y="1795325"/>
                </a:lnTo>
                <a:lnTo>
                  <a:pt x="1627864" y="0"/>
                </a:lnTo>
                <a:lnTo>
                  <a:pt x="4984622" y="298830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US" sz="3000"/>
          </a:p>
        </p:txBody>
      </p:sp>
      <p:sp>
        <p:nvSpPr>
          <p:cNvPr id="16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528611" y="7412313"/>
            <a:ext cx="2434130" cy="24256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23" hasCustomPrompt="1"/>
          </p:nvPr>
        </p:nvSpPr>
        <p:spPr>
          <a:xfrm>
            <a:off x="13523288" y="2711448"/>
            <a:ext cx="4290204" cy="4275243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0" name="Picture Placeholder 22"/>
          <p:cNvSpPr>
            <a:spLocks noGrp="1"/>
          </p:cNvSpPr>
          <p:nvPr>
            <p:ph type="pic" sz="quarter" idx="21" hasCustomPrompt="1"/>
          </p:nvPr>
        </p:nvSpPr>
        <p:spPr>
          <a:xfrm>
            <a:off x="11637033" y="815916"/>
            <a:ext cx="3657597" cy="36448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1" name="Picture Placeholder 22"/>
          <p:cNvSpPr>
            <a:spLocks noGrp="1"/>
          </p:cNvSpPr>
          <p:nvPr>
            <p:ph type="pic" sz="quarter" idx="22" hasCustomPrompt="1"/>
          </p:nvPr>
        </p:nvSpPr>
        <p:spPr>
          <a:xfrm>
            <a:off x="14086935" y="200568"/>
            <a:ext cx="3657597" cy="36448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221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44286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4428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4428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4428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0" grpId="0" animBg="1"/>
      <p:bldP spid="11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8EB4F06-F765-400E-B957-3D9A0AC014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57600" y="897630"/>
            <a:ext cx="10972800" cy="2990163"/>
          </a:xfrm>
          <a:prstGeom prst="rect">
            <a:avLst/>
          </a:prstGeom>
        </p:spPr>
      </p:pic>
      <p:pic>
        <p:nvPicPr>
          <p:cNvPr id="10" name="Picture 9" descr="A picture containing object&#10;&#10;Description automatically generated">
            <a:extLst>
              <a:ext uri="{FF2B5EF4-FFF2-40B4-BE49-F238E27FC236}">
                <a16:creationId xmlns:a16="http://schemas.microsoft.com/office/drawing/2014/main" id="{39330DD3-1475-4F96-97B4-C101DB7A9A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457200" y="6077850"/>
            <a:ext cx="19202400" cy="392619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369636" y="4083337"/>
            <a:ext cx="11520153" cy="1460936"/>
          </a:xfrm>
        </p:spPr>
        <p:txBody>
          <a:bodyPr anchor="ctr">
            <a:normAutofit/>
          </a:bodyPr>
          <a:lstStyle>
            <a:lvl1pPr algn="l">
              <a:defRPr sz="5700">
                <a:solidFill>
                  <a:schemeClr val="tx1">
                    <a:lumMod val="75000"/>
                    <a:lumOff val="2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383758" y="5744147"/>
            <a:ext cx="11520488" cy="969170"/>
          </a:xfrm>
        </p:spPr>
        <p:txBody>
          <a:bodyPr vert="horz" lIns="91440" tIns="45720" rIns="91440" bIns="45720" rtlCol="0">
            <a:normAutofit/>
          </a:bodyPr>
          <a:lstStyle>
            <a:lvl1pPr marL="342917" indent="-342917">
              <a:buNone/>
              <a:defRPr lang="fr-FR" dirty="0"/>
            </a:lvl1pPr>
          </a:lstStyle>
          <a:p>
            <a:pPr marL="0" lvl="0" indent="0"/>
            <a:r>
              <a:rPr lang="fr-FR"/>
              <a:t>Sous-titre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662-69F6-4970-8821-C4584C8F082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69636" y="9534527"/>
            <a:ext cx="6172200" cy="547688"/>
          </a:xfrm>
        </p:spPr>
        <p:txBody>
          <a:bodyPr/>
          <a:lstStyle/>
          <a:p>
            <a:r>
              <a:rPr lang="en-US"/>
              <a:t>Version #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796CE6-E7A1-413E-8529-27DD8CBEF0A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0773203" y="9534527"/>
            <a:ext cx="4114800" cy="547688"/>
          </a:xfrm>
        </p:spPr>
        <p:txBody>
          <a:bodyPr/>
          <a:lstStyle/>
          <a:p>
            <a:fld id="{6459D93A-9BC4-4DB1-8CBD-DB122BEE8C46}" type="slidenum">
              <a:rPr lang="en-US" smtClean="0"/>
              <a:t>‹N°›</a:t>
            </a:fld>
            <a:endParaRPr lang="en-US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973666A-68D4-4AEF-A69E-829D8213CE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3758" y="6960618"/>
            <a:ext cx="11520488" cy="547688"/>
          </a:xfrm>
        </p:spPr>
        <p:txBody>
          <a:bodyPr vert="horz" lIns="91440" tIns="45720" rIns="91440" bIns="45720" rtlCol="0">
            <a:noAutofit/>
          </a:bodyPr>
          <a:lstStyle>
            <a:lvl1pPr marL="342917" indent="-342917">
              <a:buNone/>
              <a:defRPr lang="fr-FR" sz="3000" dirty="0"/>
            </a:lvl1pPr>
          </a:lstStyle>
          <a:p>
            <a:pPr marL="0" lvl="0" indent="0"/>
            <a:r>
              <a:rPr lang="fr-FR"/>
              <a:t>Date (JJ-MMM-AAAA)</a:t>
            </a:r>
          </a:p>
        </p:txBody>
      </p:sp>
    </p:spTree>
    <p:extLst>
      <p:ext uri="{BB962C8B-B14F-4D97-AF65-F5344CB8AC3E}">
        <p14:creationId xmlns:p14="http://schemas.microsoft.com/office/powerpoint/2010/main" val="125404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2381" y="0"/>
            <a:ext cx="18288003" cy="10287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315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21FA012-0D67-4C37-BBEF-4EB298F9A5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7244903" y="9241303"/>
            <a:ext cx="932190" cy="8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965F6042-75DC-4FFC-A6B2-C3E38823EE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7244903" y="9241303"/>
            <a:ext cx="932190" cy="8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71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57300" y="547693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57300" y="9534530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057900" y="9534530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 anchor="ctr"/>
          <a:lstStyle>
            <a:lvl1pPr algn="ctr">
              <a:defRPr sz="1350"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60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l" defTabSz="1028751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1pPr>
    </p:titleStyle>
    <p:bodyStyle>
      <a:lvl1pPr marL="257189" indent="-257189" algn="l" defTabSz="1028751" rtl="0" eaLnBrk="1" latinLnBrk="0" hangingPunct="1">
        <a:lnSpc>
          <a:spcPct val="90000"/>
        </a:lnSpc>
        <a:spcBef>
          <a:spcPts val="1125"/>
        </a:spcBef>
        <a:buFont typeface="Arial"/>
        <a:buChar char="•"/>
        <a:defRPr sz="3150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1pPr>
      <a:lvl2pPr marL="771564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700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2pPr>
      <a:lvl3pPr marL="1285940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250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3pPr>
      <a:lvl4pPr marL="1800315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4pPr>
      <a:lvl5pPr marL="2314691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5pPr>
      <a:lvl6pPr marL="2829066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442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819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2194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76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51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127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879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255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630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5006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9.jpeg"/><Relationship Id="rId4" Type="http://schemas.openxmlformats.org/officeDocument/2006/relationships/image" Target="../media/image18.sv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3" Type="http://schemas.openxmlformats.org/officeDocument/2006/relationships/image" Target="../media/image20.jpe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A4_DE7F6F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5_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xhere.com/en/photo/1454175" TargetMode="External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A5_AB212F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A6_1274674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2_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3_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2841" y="1028700"/>
            <a:ext cx="1591795" cy="9821141"/>
            <a:chOff x="0" y="0"/>
            <a:chExt cx="538459" cy="33222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8459" cy="3322213"/>
            </a:xfrm>
            <a:custGeom>
              <a:avLst/>
              <a:gdLst/>
              <a:ahLst/>
              <a:cxnLst/>
              <a:rect l="l" t="t" r="r" b="b"/>
              <a:pathLst>
                <a:path w="538459" h="3322213">
                  <a:moveTo>
                    <a:pt x="0" y="0"/>
                  </a:moveTo>
                  <a:lnTo>
                    <a:pt x="538459" y="0"/>
                  </a:lnTo>
                  <a:lnTo>
                    <a:pt x="538459" y="3322213"/>
                  </a:lnTo>
                  <a:lnTo>
                    <a:pt x="0" y="3322213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sp>
        <p:nvSpPr>
          <p:cNvPr id="5" name="AutoShape 5"/>
          <p:cNvSpPr/>
          <p:nvPr/>
        </p:nvSpPr>
        <p:spPr>
          <a:xfrm rot="6520">
            <a:off x="2057394" y="9265443"/>
            <a:ext cx="7532664" cy="0"/>
          </a:xfrm>
          <a:prstGeom prst="line">
            <a:avLst/>
          </a:prstGeom>
          <a:ln w="28575" cap="flat">
            <a:solidFill>
              <a:srgbClr val="F3997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0773370" y="9258300"/>
            <a:ext cx="8021530" cy="1591541"/>
            <a:chOff x="0" y="0"/>
            <a:chExt cx="2713456" cy="5383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13456" cy="538373"/>
            </a:xfrm>
            <a:custGeom>
              <a:avLst/>
              <a:gdLst/>
              <a:ahLst/>
              <a:cxnLst/>
              <a:rect l="l" t="t" r="r" b="b"/>
              <a:pathLst>
                <a:path w="2713456" h="538373">
                  <a:moveTo>
                    <a:pt x="0" y="0"/>
                  </a:moveTo>
                  <a:lnTo>
                    <a:pt x="2713456" y="0"/>
                  </a:lnTo>
                  <a:lnTo>
                    <a:pt x="2713456" y="538373"/>
                  </a:lnTo>
                  <a:lnTo>
                    <a:pt x="0" y="538373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562841" y="-328448"/>
            <a:ext cx="1591541" cy="1357148"/>
            <a:chOff x="0" y="0"/>
            <a:chExt cx="538373" cy="4590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8373" cy="459085"/>
            </a:xfrm>
            <a:custGeom>
              <a:avLst/>
              <a:gdLst/>
              <a:ahLst/>
              <a:cxnLst/>
              <a:rect l="l" t="t" r="r" b="b"/>
              <a:pathLst>
                <a:path w="538373" h="459085">
                  <a:moveTo>
                    <a:pt x="0" y="0"/>
                  </a:moveTo>
                  <a:lnTo>
                    <a:pt x="538373" y="0"/>
                  </a:lnTo>
                  <a:lnTo>
                    <a:pt x="538373" y="459085"/>
                  </a:lnTo>
                  <a:lnTo>
                    <a:pt x="0" y="459085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057400" y="1853036"/>
            <a:ext cx="8341907" cy="3193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20"/>
              </a:lnSpc>
            </a:pPr>
            <a:r>
              <a:rPr lang="en-US" sz="8000">
                <a:solidFill>
                  <a:srgbClr val="404040"/>
                </a:solidFill>
                <a:latin typeface="Glacial Indifference Bold"/>
              </a:rPr>
              <a:t>Organizational Value</a:t>
            </a:r>
          </a:p>
          <a:p>
            <a:pPr>
              <a:lnSpc>
                <a:spcPts val="8320"/>
              </a:lnSpc>
            </a:pPr>
            <a:r>
              <a:rPr lang="en-US" sz="8000">
                <a:solidFill>
                  <a:srgbClr val="404040"/>
                </a:solidFill>
                <a:latin typeface="Glacial Indifference Bold"/>
              </a:rPr>
              <a:t>Workshop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72691" y="8801100"/>
            <a:ext cx="2247857" cy="26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59"/>
              </a:lnSpc>
            </a:pPr>
            <a:r>
              <a:rPr lang="en-US" sz="1599" spc="79" dirty="0">
                <a:solidFill>
                  <a:srgbClr val="404040"/>
                </a:solidFill>
                <a:latin typeface="Blinker"/>
              </a:rPr>
              <a:t>June 2023</a:t>
            </a:r>
          </a:p>
        </p:txBody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DBBBF8BD-E670-3913-E3E3-AE7635A3B4AB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624" y="2738870"/>
            <a:ext cx="6400826" cy="6400800"/>
            <a:chOff x="0" y="0"/>
            <a:chExt cx="6350000" cy="6349975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EC80164E-2D4F-2DB0-CE57-D4EF650ED044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</p:sp>
      </p:grp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CA1AAFA6-F420-BD38-C006-92FD9EBE9D5E}"/>
              </a:ext>
            </a:extLst>
          </p:cNvPr>
          <p:cNvSpPr/>
          <p:nvPr/>
        </p:nvSpPr>
        <p:spPr>
          <a:xfrm>
            <a:off x="15144782" y="6977919"/>
            <a:ext cx="2937600" cy="1792800"/>
          </a:xfrm>
          <a:prstGeom prst="roundRect">
            <a:avLst>
              <a:gd name="adj" fmla="val 1677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defTabSz="914445"/>
            <a:r>
              <a:rPr lang="en-CA" sz="2100" b="1">
                <a:solidFill>
                  <a:srgbClr val="FFFFFF"/>
                </a:solidFill>
                <a:latin typeface="Acumin Pro" panose="020B0504020202020204"/>
              </a:rPr>
              <a:t>Who we are</a:t>
            </a:r>
          </a:p>
          <a:p>
            <a:pPr algn="ctr" defTabSz="914445"/>
            <a:r>
              <a:rPr lang="en-CA" sz="2100" b="1">
                <a:solidFill>
                  <a:srgbClr val="FFFFFF"/>
                </a:solidFill>
                <a:latin typeface="Acumin Pro" panose="020B0504020202020204"/>
              </a:rPr>
              <a:t>What we value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8E90027-23F9-F070-2888-00264BB8D4F1}"/>
              </a:ext>
            </a:extLst>
          </p:cNvPr>
          <p:cNvSpPr/>
          <p:nvPr/>
        </p:nvSpPr>
        <p:spPr>
          <a:xfrm>
            <a:off x="15144782" y="2053881"/>
            <a:ext cx="2937600" cy="1792800"/>
          </a:xfrm>
          <a:prstGeom prst="roundRect">
            <a:avLst>
              <a:gd name="adj" fmla="val 1490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defTabSz="914445"/>
            <a:r>
              <a:rPr lang="en-CA" sz="2100" b="1">
                <a:solidFill>
                  <a:srgbClr val="FFFFFF"/>
                </a:solidFill>
                <a:latin typeface="Acumin Pro" panose="020B0504020202020204"/>
              </a:rPr>
              <a:t>What we want to become</a:t>
            </a:r>
          </a:p>
        </p:txBody>
      </p:sp>
      <p:sp>
        <p:nvSpPr>
          <p:cNvPr id="8" name="Rectangle 7"/>
          <p:cNvSpPr/>
          <p:nvPr/>
        </p:nvSpPr>
        <p:spPr>
          <a:xfrm>
            <a:off x="864579" y="8984973"/>
            <a:ext cx="13577532" cy="1100256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algn="ctr" defTabSz="914445">
              <a:defRPr/>
            </a:pPr>
            <a:r>
              <a:rPr lang="en-CA" sz="7200" kern="0">
                <a:solidFill>
                  <a:srgbClr val="000000">
                    <a:lumMod val="50000"/>
                    <a:lumOff val="50000"/>
                  </a:srgbClr>
                </a:solidFill>
                <a:latin typeface="Acumin Pro" panose="020B0504020202020204"/>
              </a:rPr>
              <a:t>Innovaderm’s Employees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5F7C582-170D-825B-2263-A2BF59AFC457}"/>
              </a:ext>
            </a:extLst>
          </p:cNvPr>
          <p:cNvGrpSpPr/>
          <p:nvPr/>
        </p:nvGrpSpPr>
        <p:grpSpPr>
          <a:xfrm>
            <a:off x="863948" y="2053881"/>
            <a:ext cx="13577532" cy="1661994"/>
            <a:chOff x="575965" y="1369254"/>
            <a:chExt cx="9051688" cy="1107996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0566CC7-2293-9BCA-D76E-48C8D89F0177}"/>
                </a:ext>
              </a:extLst>
            </p:cNvPr>
            <p:cNvSpPr/>
            <p:nvPr/>
          </p:nvSpPr>
          <p:spPr>
            <a:xfrm>
              <a:off x="575965" y="1369254"/>
              <a:ext cx="9020833" cy="1107996"/>
            </a:xfrm>
            <a:prstGeom prst="rect">
              <a:avLst/>
            </a:prstGeom>
            <a:gradFill flip="none" rotWithShape="1">
              <a:gsLst>
                <a:gs pos="0">
                  <a:srgbClr val="0A6FD0">
                    <a:alpha val="90000"/>
                  </a:srgbClr>
                </a:gs>
                <a:gs pos="100000">
                  <a:schemeClr val="accent2">
                    <a:alpha val="87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71669">
                <a:defRPr/>
              </a:pPr>
              <a:endParaRPr lang="en-CA" sz="1350">
                <a:solidFill>
                  <a:srgbClr val="FFFFFF"/>
                </a:solidFill>
                <a:latin typeface="Acumin Pro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75965" y="1369254"/>
              <a:ext cx="9051688" cy="1085858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685835" algn="just" defTabSz="914445"/>
              <a:r>
                <a:rPr lang="en-US" sz="3600">
                  <a:solidFill>
                    <a:srgbClr val="000000"/>
                  </a:solidFill>
                  <a:latin typeface="Acumin Pro" panose="020B0504020202020204"/>
                </a:rPr>
                <a:t>To be the leading global CRO in dermatology and rheumatology </a:t>
              </a:r>
            </a:p>
            <a:p>
              <a:pPr marL="685835" algn="just" defTabSz="914445"/>
              <a:r>
                <a:rPr lang="en-US" sz="3600">
                  <a:solidFill>
                    <a:srgbClr val="000000"/>
                  </a:solidFill>
                  <a:latin typeface="Acumin Pro" panose="020B0504020202020204"/>
                </a:rPr>
                <a:t>through innovative research and development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0EC8764-41C7-C1F8-2AF3-2F0B4E9C2136}"/>
              </a:ext>
            </a:extLst>
          </p:cNvPr>
          <p:cNvSpPr/>
          <p:nvPr/>
        </p:nvSpPr>
        <p:spPr>
          <a:xfrm>
            <a:off x="2071413" y="6744467"/>
            <a:ext cx="12371334" cy="2240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166697" defTabSz="914445"/>
            <a:r>
              <a:rPr lang="en-CA" sz="3600">
                <a:solidFill>
                  <a:srgbClr val="000000"/>
                </a:solidFill>
                <a:latin typeface="Acumin Pro" panose="020B0504020202020204"/>
              </a:rPr>
              <a:t>Have a significant impact on health and quality of life by supporting the advancement of medical knowledge and the development of new therapies</a:t>
            </a:r>
            <a:r>
              <a:rPr lang="en-CA" sz="3000">
                <a:solidFill>
                  <a:srgbClr val="000000"/>
                </a:solidFill>
                <a:latin typeface="Fira Sans" panose="020B0503050000020004" pitchFamily="34" charset="0"/>
              </a:rPr>
              <a:t>. 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D84A9B7-01BA-FF9E-4B58-FAF51F1A7490}"/>
              </a:ext>
            </a:extLst>
          </p:cNvPr>
          <p:cNvSpPr txBox="1"/>
          <p:nvPr/>
        </p:nvSpPr>
        <p:spPr>
          <a:xfrm>
            <a:off x="6432213" y="689870"/>
            <a:ext cx="26319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CA" sz="5400" b="1" spc="225">
                <a:solidFill>
                  <a:srgbClr val="000000"/>
                </a:solidFill>
                <a:latin typeface="Acumin Pro" panose="020B0504020202020204" pitchFamily="34" charset="0"/>
              </a:rPr>
              <a:t>Vision</a:t>
            </a:r>
            <a:endParaRPr lang="en-CA" sz="5400" b="1" spc="225">
              <a:solidFill>
                <a:srgbClr val="000000"/>
              </a:solidFill>
              <a:latin typeface="Acumin Pro" panose="020B0504020202020204" pitchFamily="34" charset="0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48BE1BDA-24D4-B5A8-8848-720CEC36F98D}"/>
              </a:ext>
            </a:extLst>
          </p:cNvPr>
          <p:cNvSpPr/>
          <p:nvPr/>
        </p:nvSpPr>
        <p:spPr>
          <a:xfrm>
            <a:off x="15144033" y="4515900"/>
            <a:ext cx="2939097" cy="1792800"/>
          </a:xfrm>
          <a:prstGeom prst="roundRect">
            <a:avLst>
              <a:gd name="adj" fmla="val 1490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defTabSz="914445"/>
            <a:r>
              <a:rPr lang="en-CA" sz="2100" b="1">
                <a:solidFill>
                  <a:srgbClr val="FFFFFF"/>
                </a:solidFill>
                <a:latin typeface="Acumin Pro" panose="020B0504020202020204"/>
              </a:rPr>
              <a:t>What are our collective beliefs that describe the key behaviors to achieve our mission and vision</a:t>
            </a:r>
          </a:p>
        </p:txBody>
      </p:sp>
      <p:sp>
        <p:nvSpPr>
          <p:cNvPr id="5" name="Rounded Rectangle 72">
            <a:extLst>
              <a:ext uri="{FF2B5EF4-FFF2-40B4-BE49-F238E27FC236}">
                <a16:creationId xmlns:a16="http://schemas.microsoft.com/office/drawing/2014/main" id="{8FC76129-723B-3FE3-0B90-24199F8E4FC7}"/>
              </a:ext>
            </a:extLst>
          </p:cNvPr>
          <p:cNvSpPr/>
          <p:nvPr/>
        </p:nvSpPr>
        <p:spPr>
          <a:xfrm>
            <a:off x="1990775" y="4820600"/>
            <a:ext cx="2700000" cy="1564472"/>
          </a:xfrm>
          <a:prstGeom prst="roundRect">
            <a:avLst>
              <a:gd name="adj" fmla="val 22474"/>
            </a:avLst>
          </a:prstGeom>
          <a:solidFill>
            <a:schemeClr val="bg2"/>
          </a:solidFill>
          <a:ln w="25400" cap="flat">
            <a:solidFill>
              <a:schemeClr val="accent1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7" name="Rounded Rectangle 388">
            <a:extLst>
              <a:ext uri="{FF2B5EF4-FFF2-40B4-BE49-F238E27FC236}">
                <a16:creationId xmlns:a16="http://schemas.microsoft.com/office/drawing/2014/main" id="{4D4E60D9-A2D1-6A88-0FAE-D268CCF3BE73}"/>
              </a:ext>
            </a:extLst>
          </p:cNvPr>
          <p:cNvSpPr/>
          <p:nvPr/>
        </p:nvSpPr>
        <p:spPr>
          <a:xfrm>
            <a:off x="2342028" y="4156420"/>
            <a:ext cx="871902" cy="1112390"/>
          </a:xfrm>
          <a:prstGeom prst="roundRect">
            <a:avLst>
              <a:gd name="adj" fmla="val 37899"/>
            </a:avLst>
          </a:prstGeom>
          <a:solidFill>
            <a:schemeClr val="bg2"/>
          </a:solidFill>
          <a:ln w="25400" cap="flat">
            <a:solidFill>
              <a:schemeClr val="accent1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EF2DF5-7131-AEC1-D9DF-4615C69E4606}"/>
              </a:ext>
            </a:extLst>
          </p:cNvPr>
          <p:cNvSpPr txBox="1"/>
          <p:nvPr/>
        </p:nvSpPr>
        <p:spPr>
          <a:xfrm>
            <a:off x="2331533" y="5340514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SMARTER TOGETHER</a:t>
            </a:r>
          </a:p>
        </p:txBody>
      </p:sp>
      <p:sp>
        <p:nvSpPr>
          <p:cNvPr id="15" name="Rounded Rectangle 74">
            <a:extLst>
              <a:ext uri="{FF2B5EF4-FFF2-40B4-BE49-F238E27FC236}">
                <a16:creationId xmlns:a16="http://schemas.microsoft.com/office/drawing/2014/main" id="{4181E4BD-888F-6999-15B8-F522FA023A22}"/>
              </a:ext>
            </a:extLst>
          </p:cNvPr>
          <p:cNvSpPr/>
          <p:nvPr/>
        </p:nvSpPr>
        <p:spPr>
          <a:xfrm>
            <a:off x="5225390" y="4820600"/>
            <a:ext cx="2700000" cy="1564472"/>
          </a:xfrm>
          <a:prstGeom prst="roundRect">
            <a:avLst>
              <a:gd name="adj" fmla="val 23758"/>
            </a:avLst>
          </a:prstGeom>
          <a:solidFill>
            <a:schemeClr val="bg2"/>
          </a:solidFill>
          <a:ln w="25400" cap="flat">
            <a:solidFill>
              <a:schemeClr val="accent2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18" name="Rounded Rectangle 392">
            <a:extLst>
              <a:ext uri="{FF2B5EF4-FFF2-40B4-BE49-F238E27FC236}">
                <a16:creationId xmlns:a16="http://schemas.microsoft.com/office/drawing/2014/main" id="{4555317B-56C0-0DCF-73BB-462D45266421}"/>
              </a:ext>
            </a:extLst>
          </p:cNvPr>
          <p:cNvSpPr/>
          <p:nvPr/>
        </p:nvSpPr>
        <p:spPr>
          <a:xfrm>
            <a:off x="5576647" y="4156420"/>
            <a:ext cx="871169" cy="1112390"/>
          </a:xfrm>
          <a:prstGeom prst="roundRect">
            <a:avLst>
              <a:gd name="adj" fmla="val 39908"/>
            </a:avLst>
          </a:prstGeom>
          <a:solidFill>
            <a:schemeClr val="bg2"/>
          </a:solidFill>
          <a:ln w="25400" cap="flat">
            <a:solidFill>
              <a:schemeClr val="accent2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BF47EA-8694-E026-40A7-D1BAD97AE2BC}"/>
              </a:ext>
            </a:extLst>
          </p:cNvPr>
          <p:cNvSpPr txBox="1"/>
          <p:nvPr/>
        </p:nvSpPr>
        <p:spPr>
          <a:xfrm>
            <a:off x="5562044" y="5340516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SEEK OUT INNOVATION</a:t>
            </a:r>
          </a:p>
        </p:txBody>
      </p:sp>
      <p:sp>
        <p:nvSpPr>
          <p:cNvPr id="28" name="Rounded Rectangle 76">
            <a:extLst>
              <a:ext uri="{FF2B5EF4-FFF2-40B4-BE49-F238E27FC236}">
                <a16:creationId xmlns:a16="http://schemas.microsoft.com/office/drawing/2014/main" id="{BBCF4928-4AEE-2A52-C599-E93C6F300BDB}"/>
              </a:ext>
            </a:extLst>
          </p:cNvPr>
          <p:cNvSpPr/>
          <p:nvPr/>
        </p:nvSpPr>
        <p:spPr>
          <a:xfrm>
            <a:off x="8458538" y="4820600"/>
            <a:ext cx="2700000" cy="1564472"/>
          </a:xfrm>
          <a:prstGeom prst="roundRect">
            <a:avLst>
              <a:gd name="adj" fmla="val 21510"/>
            </a:avLst>
          </a:prstGeom>
          <a:solidFill>
            <a:schemeClr val="bg2"/>
          </a:solidFill>
          <a:ln w="25400" cap="flat">
            <a:solidFill>
              <a:schemeClr val="accent3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29" name="Rounded Rectangle 381">
            <a:extLst>
              <a:ext uri="{FF2B5EF4-FFF2-40B4-BE49-F238E27FC236}">
                <a16:creationId xmlns:a16="http://schemas.microsoft.com/office/drawing/2014/main" id="{49A9420D-481F-2DDB-4AFB-5D4D1AE8158D}"/>
              </a:ext>
            </a:extLst>
          </p:cNvPr>
          <p:cNvSpPr/>
          <p:nvPr/>
        </p:nvSpPr>
        <p:spPr>
          <a:xfrm>
            <a:off x="8809793" y="4156420"/>
            <a:ext cx="871902" cy="1112390"/>
          </a:xfrm>
          <a:prstGeom prst="roundRect">
            <a:avLst>
              <a:gd name="adj" fmla="val 37899"/>
            </a:avLst>
          </a:prstGeom>
          <a:solidFill>
            <a:schemeClr val="bg2"/>
          </a:solidFill>
          <a:ln w="25400" cap="flat">
            <a:solidFill>
              <a:schemeClr val="accent3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855B36-EF8E-C644-A3E9-91992CDE19B8}"/>
              </a:ext>
            </a:extLst>
          </p:cNvPr>
          <p:cNvSpPr txBox="1"/>
          <p:nvPr/>
        </p:nvSpPr>
        <p:spPr>
          <a:xfrm>
            <a:off x="8798962" y="5340514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FRONTLINE FOCUS</a:t>
            </a:r>
          </a:p>
        </p:txBody>
      </p:sp>
      <p:sp>
        <p:nvSpPr>
          <p:cNvPr id="33" name="Rounded Rectangle 78">
            <a:extLst>
              <a:ext uri="{FF2B5EF4-FFF2-40B4-BE49-F238E27FC236}">
                <a16:creationId xmlns:a16="http://schemas.microsoft.com/office/drawing/2014/main" id="{80DD2B74-AF2D-562F-4C37-363900A51850}"/>
              </a:ext>
            </a:extLst>
          </p:cNvPr>
          <p:cNvSpPr/>
          <p:nvPr/>
        </p:nvSpPr>
        <p:spPr>
          <a:xfrm>
            <a:off x="11693154" y="4820600"/>
            <a:ext cx="2700000" cy="1564472"/>
          </a:xfrm>
          <a:prstGeom prst="roundRect">
            <a:avLst>
              <a:gd name="adj" fmla="val 19425"/>
            </a:avLst>
          </a:prstGeom>
          <a:solidFill>
            <a:schemeClr val="bg2"/>
          </a:solidFill>
          <a:ln w="25400" cap="flat">
            <a:solidFill>
              <a:schemeClr val="accent4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35" name="Rounded Rectangle 397">
            <a:extLst>
              <a:ext uri="{FF2B5EF4-FFF2-40B4-BE49-F238E27FC236}">
                <a16:creationId xmlns:a16="http://schemas.microsoft.com/office/drawing/2014/main" id="{112F449F-DE6A-8CD6-63E4-69F1B8A36C00}"/>
              </a:ext>
            </a:extLst>
          </p:cNvPr>
          <p:cNvSpPr/>
          <p:nvPr/>
        </p:nvSpPr>
        <p:spPr>
          <a:xfrm>
            <a:off x="12043674" y="4156420"/>
            <a:ext cx="871902" cy="1112390"/>
          </a:xfrm>
          <a:prstGeom prst="roundRect">
            <a:avLst>
              <a:gd name="adj" fmla="val 37847"/>
            </a:avLst>
          </a:prstGeom>
          <a:solidFill>
            <a:schemeClr val="bg2"/>
          </a:solidFill>
          <a:ln w="25400" cap="flat">
            <a:solidFill>
              <a:schemeClr val="accent4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2BB4ED-F521-05EC-29BF-3478C10702E8}"/>
              </a:ext>
            </a:extLst>
          </p:cNvPr>
          <p:cNvSpPr txBox="1"/>
          <p:nvPr/>
        </p:nvSpPr>
        <p:spPr>
          <a:xfrm>
            <a:off x="12032276" y="5340514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DARE TO TAKE ACTION</a:t>
            </a:r>
          </a:p>
        </p:txBody>
      </p:sp>
      <p:sp>
        <p:nvSpPr>
          <p:cNvPr id="46" name="TextBox 43">
            <a:extLst>
              <a:ext uri="{FF2B5EF4-FFF2-40B4-BE49-F238E27FC236}">
                <a16:creationId xmlns:a16="http://schemas.microsoft.com/office/drawing/2014/main" id="{4D7678D0-BEC1-D507-4B3B-90AF0A3D5055}"/>
              </a:ext>
            </a:extLst>
          </p:cNvPr>
          <p:cNvSpPr txBox="1"/>
          <p:nvPr/>
        </p:nvSpPr>
        <p:spPr>
          <a:xfrm rot="16200000">
            <a:off x="-110280" y="4660008"/>
            <a:ext cx="2855255" cy="11541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37160" tIns="68580" rIns="137160" bIns="68580" anchor="t" anchorCtr="0" compatLnSpc="1">
            <a:spAutoFit/>
          </a:bodyPr>
          <a:lstStyle/>
          <a:p>
            <a:pPr algn="r" defTabSz="1371669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A" sz="6600" b="1" kern="0">
                <a:solidFill>
                  <a:srgbClr val="D5D6F1"/>
                </a:solidFill>
                <a:latin typeface="Calibri Light"/>
              </a:rPr>
              <a:t>V</a:t>
            </a:r>
            <a:r>
              <a:rPr lang="en-CA" sz="6600" b="1" kern="0">
                <a:solidFill>
                  <a:srgbClr val="D5D6F1"/>
                </a:solidFill>
                <a:latin typeface="Calibri Light"/>
              </a:rPr>
              <a:t>ALUES</a:t>
            </a:r>
            <a:endParaRPr lang="fr-CA" sz="6600" b="1" kern="0">
              <a:solidFill>
                <a:srgbClr val="D5D6F1"/>
              </a:solidFill>
              <a:latin typeface="Calibri Light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4E692FD-6610-166E-40DD-131D287B46F7}"/>
              </a:ext>
            </a:extLst>
          </p:cNvPr>
          <p:cNvCxnSpPr>
            <a:cxnSpLocks/>
          </p:cNvCxnSpPr>
          <p:nvPr/>
        </p:nvCxnSpPr>
        <p:spPr>
          <a:xfrm flipV="1">
            <a:off x="846363" y="135978"/>
            <a:ext cx="6932598" cy="171270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D551438-1333-4629-4C99-4CDFC2966746}"/>
              </a:ext>
            </a:extLst>
          </p:cNvPr>
          <p:cNvCxnSpPr>
            <a:cxnSpLocks/>
          </p:cNvCxnSpPr>
          <p:nvPr/>
        </p:nvCxnSpPr>
        <p:spPr>
          <a:xfrm>
            <a:off x="7767016" y="135979"/>
            <a:ext cx="6628184" cy="172115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Graphic 57" descr="Shield Tick outline">
            <a:extLst>
              <a:ext uri="{FF2B5EF4-FFF2-40B4-BE49-F238E27FC236}">
                <a16:creationId xmlns:a16="http://schemas.microsoft.com/office/drawing/2014/main" id="{D6DFB0C2-2011-D59C-73EC-84E8D95AB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7464" y="4471578"/>
            <a:ext cx="540000" cy="540000"/>
          </a:xfrm>
          <a:prstGeom prst="rect">
            <a:avLst/>
          </a:prstGeom>
        </p:spPr>
      </p:pic>
      <p:pic>
        <p:nvPicPr>
          <p:cNvPr id="59" name="Graphic 58" descr="Lights On outline">
            <a:extLst>
              <a:ext uri="{FF2B5EF4-FFF2-40B4-BE49-F238E27FC236}">
                <a16:creationId xmlns:a16="http://schemas.microsoft.com/office/drawing/2014/main" id="{417491AA-A67E-6C25-0F31-579D02C13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1939" y="4456878"/>
            <a:ext cx="540000" cy="540000"/>
          </a:xfrm>
          <a:prstGeom prst="rect">
            <a:avLst/>
          </a:prstGeom>
        </p:spPr>
      </p:pic>
      <p:pic>
        <p:nvPicPr>
          <p:cNvPr id="60" name="Graphic 59" descr="Puzzle pieces outline">
            <a:extLst>
              <a:ext uri="{FF2B5EF4-FFF2-40B4-BE49-F238E27FC236}">
                <a16:creationId xmlns:a16="http://schemas.microsoft.com/office/drawing/2014/main" id="{ED508C79-3E61-7B3D-A7F4-AB15409972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0344" y="4451603"/>
            <a:ext cx="540000" cy="540000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033BC2B9-AC72-5F2C-BFA5-E3D5A73189DA}"/>
              </a:ext>
            </a:extLst>
          </p:cNvPr>
          <p:cNvGrpSpPr/>
          <p:nvPr/>
        </p:nvGrpSpPr>
        <p:grpSpPr>
          <a:xfrm>
            <a:off x="12195596" y="4456878"/>
            <a:ext cx="540000" cy="540000"/>
            <a:chOff x="8713734" y="4341298"/>
            <a:chExt cx="774968" cy="774968"/>
          </a:xfrm>
        </p:grpSpPr>
        <p:sp>
          <p:nvSpPr>
            <p:cNvPr id="62" name="Rectangle: Rounded Corners 9">
              <a:extLst>
                <a:ext uri="{FF2B5EF4-FFF2-40B4-BE49-F238E27FC236}">
                  <a16:creationId xmlns:a16="http://schemas.microsoft.com/office/drawing/2014/main" id="{D994334B-F0C6-2F39-3102-56F66DC6AF71}"/>
                </a:ext>
              </a:extLst>
            </p:cNvPr>
            <p:cNvSpPr/>
            <p:nvPr/>
          </p:nvSpPr>
          <p:spPr>
            <a:xfrm>
              <a:off x="8713734" y="4341298"/>
              <a:ext cx="774968" cy="774968"/>
            </a:xfrm>
            <a:prstGeom prst="roundRect">
              <a:avLst>
                <a:gd name="adj" fmla="val 7208"/>
              </a:avLst>
            </a:prstGeom>
            <a:noFill/>
            <a:ln w="25400">
              <a:solidFill>
                <a:srgbClr val="6173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en-US" sz="5400">
                <a:solidFill>
                  <a:srgbClr val="FFFFFF"/>
                </a:solidFill>
                <a:latin typeface="Acumin Pro" panose="020B0504020202020204" pitchFamily="34" charset="0"/>
              </a:endParaRPr>
            </a:p>
          </p:txBody>
        </p:sp>
        <p:pic>
          <p:nvPicPr>
            <p:cNvPr id="63" name="Graphic 62" descr="Play outline">
              <a:extLst>
                <a:ext uri="{FF2B5EF4-FFF2-40B4-BE49-F238E27FC236}">
                  <a16:creationId xmlns:a16="http://schemas.microsoft.com/office/drawing/2014/main" id="{D96F7816-4484-8507-4ED3-F01E62837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759218" y="4386782"/>
              <a:ext cx="684000" cy="684000"/>
            </a:xfrm>
            <a:prstGeom prst="rect">
              <a:avLst/>
            </a:prstGeom>
          </p:spPr>
        </p:pic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075D0DED-81E5-94CC-A243-13DAA615C7F0}"/>
              </a:ext>
            </a:extLst>
          </p:cNvPr>
          <p:cNvSpPr/>
          <p:nvPr/>
        </p:nvSpPr>
        <p:spPr>
          <a:xfrm>
            <a:off x="863943" y="6754067"/>
            <a:ext cx="1207470" cy="2240510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/>
            <a:endParaRPr lang="en-US" sz="1350">
              <a:solidFill>
                <a:srgbClr val="FFFFFF"/>
              </a:solidFill>
              <a:latin typeface="Acumin Pro" panose="020B05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E7BF6FE-1FAC-D4A7-0444-06E2C74C0C75}"/>
              </a:ext>
            </a:extLst>
          </p:cNvPr>
          <p:cNvSpPr txBox="1"/>
          <p:nvPr/>
        </p:nvSpPr>
        <p:spPr>
          <a:xfrm rot="16200000">
            <a:off x="447385" y="7551157"/>
            <a:ext cx="1888659" cy="646331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defTabSz="914445"/>
            <a:r>
              <a:rPr lang="en-US" sz="3600" b="1">
                <a:solidFill>
                  <a:srgbClr val="FFFFFF"/>
                </a:solidFill>
                <a:latin typeface="Acumin Pro" panose="020B0504020202020204" pitchFamily="34" charset="0"/>
                <a:ea typeface="Lato Light" panose="020F0502020204030203" pitchFamily="34" charset="0"/>
                <a:cs typeface="Poppins" pitchFamily="2" charset="77"/>
              </a:rPr>
              <a:t>MISSION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7DFB006-7EC3-AE1A-86A5-D0157288F1BA}"/>
              </a:ext>
            </a:extLst>
          </p:cNvPr>
          <p:cNvCxnSpPr>
            <a:cxnSpLocks/>
          </p:cNvCxnSpPr>
          <p:nvPr/>
        </p:nvCxnSpPr>
        <p:spPr>
          <a:xfrm>
            <a:off x="1807805" y="6879854"/>
            <a:ext cx="0" cy="1988936"/>
          </a:xfrm>
          <a:prstGeom prst="line">
            <a:avLst/>
          </a:prstGeom>
          <a:ln w="63500" cap="rnd">
            <a:solidFill>
              <a:schemeClr val="bg1">
                <a:lumMod val="9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BF4F2B8-2368-593B-D569-36874A3778D3}"/>
              </a:ext>
            </a:extLst>
          </p:cNvPr>
          <p:cNvCxnSpPr>
            <a:cxnSpLocks/>
          </p:cNvCxnSpPr>
          <p:nvPr/>
        </p:nvCxnSpPr>
        <p:spPr>
          <a:xfrm>
            <a:off x="16613582" y="3942551"/>
            <a:ext cx="0" cy="477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09B4E8A3-C9C0-92B0-BC7E-18779B17A5C3}"/>
              </a:ext>
            </a:extLst>
          </p:cNvPr>
          <p:cNvCxnSpPr>
            <a:cxnSpLocks/>
          </p:cNvCxnSpPr>
          <p:nvPr/>
        </p:nvCxnSpPr>
        <p:spPr>
          <a:xfrm>
            <a:off x="16613582" y="6404570"/>
            <a:ext cx="0" cy="477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735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50621" y="-952517"/>
            <a:ext cx="6086811" cy="11879747"/>
            <a:chOff x="0" y="0"/>
            <a:chExt cx="2058995" cy="40185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8995" cy="4018581"/>
            </a:xfrm>
            <a:custGeom>
              <a:avLst/>
              <a:gdLst/>
              <a:ahLst/>
              <a:cxnLst/>
              <a:rect l="l" t="t" r="r" b="b"/>
              <a:pathLst>
                <a:path w="2058995" h="4018581">
                  <a:moveTo>
                    <a:pt x="0" y="0"/>
                  </a:moveTo>
                  <a:lnTo>
                    <a:pt x="2058995" y="0"/>
                  </a:lnTo>
                  <a:lnTo>
                    <a:pt x="2058995" y="4018581"/>
                  </a:lnTo>
                  <a:lnTo>
                    <a:pt x="0" y="4018581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716082" y="4230963"/>
            <a:ext cx="1030407" cy="1825073"/>
            <a:chOff x="0" y="0"/>
            <a:chExt cx="348557" cy="6173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8557" cy="617371"/>
            </a:xfrm>
            <a:custGeom>
              <a:avLst/>
              <a:gdLst/>
              <a:ahLst/>
              <a:cxnLst/>
              <a:rect l="l" t="t" r="r" b="b"/>
              <a:pathLst>
                <a:path w="348557" h="617371">
                  <a:moveTo>
                    <a:pt x="0" y="0"/>
                  </a:moveTo>
                  <a:lnTo>
                    <a:pt x="348557" y="0"/>
                  </a:lnTo>
                  <a:lnTo>
                    <a:pt x="348557" y="617371"/>
                  </a:lnTo>
                  <a:lnTo>
                    <a:pt x="0" y="617371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854381" y="8226118"/>
            <a:ext cx="2032099" cy="1872421"/>
            <a:chOff x="0" y="0"/>
            <a:chExt cx="687402" cy="63338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7402" cy="633387"/>
            </a:xfrm>
            <a:custGeom>
              <a:avLst/>
              <a:gdLst/>
              <a:ahLst/>
              <a:cxnLst/>
              <a:rect l="l" t="t" r="r" b="b"/>
              <a:pathLst>
                <a:path w="687402" h="633387">
                  <a:moveTo>
                    <a:pt x="0" y="0"/>
                  </a:moveTo>
                  <a:lnTo>
                    <a:pt x="687402" y="0"/>
                  </a:lnTo>
                  <a:lnTo>
                    <a:pt x="687402" y="633387"/>
                  </a:lnTo>
                  <a:lnTo>
                    <a:pt x="0" y="633387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212935" y="8608388"/>
            <a:ext cx="1314991" cy="110788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39697" y="125961"/>
            <a:ext cx="8180841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29"/>
              </a:lnSpc>
            </a:pPr>
            <a:r>
              <a:rPr lang="en-US" sz="7461">
                <a:solidFill>
                  <a:srgbClr val="404040"/>
                </a:solidFill>
                <a:latin typeface="Glacial Indifference Bold"/>
              </a:rPr>
              <a:t>How to promote an engaging culture?</a:t>
            </a:r>
          </a:p>
        </p:txBody>
      </p:sp>
      <p:graphicFrame>
        <p:nvGraphicFramePr>
          <p:cNvPr id="19" name="Diagramme 2">
            <a:extLst>
              <a:ext uri="{FF2B5EF4-FFF2-40B4-BE49-F238E27FC236}">
                <a16:creationId xmlns:a16="http://schemas.microsoft.com/office/drawing/2014/main" id="{A79EE94E-234F-B07C-C37F-48075952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210655"/>
              </p:ext>
            </p:extLst>
          </p:nvPr>
        </p:nvGraphicFramePr>
        <p:xfrm>
          <a:off x="2633260" y="4069074"/>
          <a:ext cx="6239515" cy="4295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0" name="Group 6">
            <a:extLst>
              <a:ext uri="{FF2B5EF4-FFF2-40B4-BE49-F238E27FC236}">
                <a16:creationId xmlns:a16="http://schemas.microsoft.com/office/drawing/2014/main" id="{00BB782A-0C7C-26D8-2C82-5E4581CA6F7C}"/>
              </a:ext>
            </a:extLst>
          </p:cNvPr>
          <p:cNvGrpSpPr/>
          <p:nvPr/>
        </p:nvGrpSpPr>
        <p:grpSpPr>
          <a:xfrm>
            <a:off x="10721420" y="1124671"/>
            <a:ext cx="5573087" cy="7244766"/>
            <a:chOff x="0" y="0"/>
            <a:chExt cx="7430783" cy="9659688"/>
          </a:xfrm>
        </p:grpSpPr>
        <p:pic>
          <p:nvPicPr>
            <p:cNvPr id="21" name="Picture 7">
              <a:extLst>
                <a:ext uri="{FF2B5EF4-FFF2-40B4-BE49-F238E27FC236}">
                  <a16:creationId xmlns:a16="http://schemas.microsoft.com/office/drawing/2014/main" id="{25556B71-1A0D-095E-A75D-94FD42AFA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31487" r="17228"/>
            <a:stretch>
              <a:fillRect/>
            </a:stretch>
          </p:blipFill>
          <p:spPr>
            <a:xfrm>
              <a:off x="0" y="0"/>
              <a:ext cx="7430783" cy="9659688"/>
            </a:xfrm>
            <a:prstGeom prst="rect">
              <a:avLst/>
            </a:prstGeom>
          </p:spPr>
        </p:pic>
      </p:grpSp>
      <p:sp>
        <p:nvSpPr>
          <p:cNvPr id="22" name="ZoneTexte 1">
            <a:extLst>
              <a:ext uri="{FF2B5EF4-FFF2-40B4-BE49-F238E27FC236}">
                <a16:creationId xmlns:a16="http://schemas.microsoft.com/office/drawing/2014/main" id="{A88C3FB2-AA33-B96C-C573-31AC995B2646}"/>
              </a:ext>
            </a:extLst>
          </p:cNvPr>
          <p:cNvSpPr txBox="1"/>
          <p:nvPr/>
        </p:nvSpPr>
        <p:spPr>
          <a:xfrm>
            <a:off x="35859" y="9097150"/>
            <a:ext cx="104958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0" i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cumin Pro" panose="020B0504020202020204" pitchFamily="34" charset="0"/>
              </a:rPr>
              <a:t>“We are here to inspire people to do the things that inspire them so that, together, each of us can change our world for the better.” – Simon Sinek</a:t>
            </a:r>
            <a:endParaRPr lang="fr-CA" i="1">
              <a:solidFill>
                <a:schemeClr val="tx1">
                  <a:lumMod val="50000"/>
                  <a:lumOff val="50000"/>
                </a:schemeClr>
              </a:solidFill>
              <a:latin typeface="Acumin Pro" panose="020B0504020202020204" pitchFamily="34" charset="0"/>
            </a:endParaRPr>
          </a:p>
          <a:p>
            <a:endParaRPr lang="fr-CA">
              <a:solidFill>
                <a:schemeClr val="tx1">
                  <a:lumMod val="50000"/>
                  <a:lumOff val="50000"/>
                </a:schemeClr>
              </a:solidFill>
              <a:latin typeface="Acumin Pro" panose="020B0504020202020204" pitchFamily="34" charset="0"/>
            </a:endParaRPr>
          </a:p>
          <a:p>
            <a:endParaRPr lang="fr-CA">
              <a:latin typeface="Acumin Pro" panose="020B0504020202020204" pitchFamily="34" charset="0"/>
            </a:endParaRPr>
          </a:p>
          <a:p>
            <a:endParaRPr lang="fr-CA">
              <a:latin typeface="Acumin Pro" panose="020B05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767556"/>
            <a:ext cx="9826100" cy="11980364"/>
            <a:chOff x="0" y="0"/>
            <a:chExt cx="13101467" cy="159738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l="38525" r="6795"/>
            <a:stretch>
              <a:fillRect/>
            </a:stretch>
          </p:blipFill>
          <p:spPr>
            <a:xfrm>
              <a:off x="0" y="0"/>
              <a:ext cx="13101467" cy="159738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590550" y="4554789"/>
            <a:ext cx="14920725" cy="2180084"/>
            <a:chOff x="0" y="0"/>
            <a:chExt cx="6664438" cy="181580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64438" cy="1815809"/>
            </a:xfrm>
            <a:custGeom>
              <a:avLst/>
              <a:gdLst/>
              <a:ahLst/>
              <a:cxnLst/>
              <a:rect l="l" t="t" r="r" b="b"/>
              <a:pathLst>
                <a:path w="6664438" h="1815809">
                  <a:moveTo>
                    <a:pt x="0" y="0"/>
                  </a:moveTo>
                  <a:lnTo>
                    <a:pt x="6664438" y="0"/>
                  </a:lnTo>
                  <a:lnTo>
                    <a:pt x="6664438" y="1815809"/>
                  </a:lnTo>
                  <a:lnTo>
                    <a:pt x="0" y="1815809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sp>
        <p:nvSpPr>
          <p:cNvPr id="8" name="AutoShape 8"/>
          <p:cNvSpPr/>
          <p:nvPr/>
        </p:nvSpPr>
        <p:spPr>
          <a:xfrm rot="2565">
            <a:off x="628799" y="6711277"/>
            <a:ext cx="12765184" cy="0"/>
          </a:xfrm>
          <a:prstGeom prst="line">
            <a:avLst/>
          </a:prstGeom>
          <a:ln w="19050" cap="flat">
            <a:solidFill>
              <a:srgbClr val="848585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28794" y="5404240"/>
            <a:ext cx="496582" cy="4878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8794" y="7408782"/>
            <a:ext cx="496582" cy="46306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357594" y="5420499"/>
            <a:ext cx="400160" cy="45537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357594" y="7408782"/>
            <a:ext cx="400160" cy="420667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538909" y="671417"/>
            <a:ext cx="9317580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Objectives of the workshop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71432" y="5070524"/>
            <a:ext cx="2224894" cy="39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75">
                <a:solidFill>
                  <a:srgbClr val="F6F9FF"/>
                </a:solidFill>
                <a:latin typeface="Glacial Indifference Bold"/>
              </a:rPr>
              <a:t>Impact</a:t>
            </a:r>
            <a:endParaRPr kumimoji="0" lang="en-US" sz="2375" b="0" i="0" u="none" strike="noStrike" kern="1200" cap="none" spc="0" normalizeH="0" baseline="0" noProof="0">
              <a:ln>
                <a:noFill/>
              </a:ln>
              <a:solidFill>
                <a:srgbClr val="F6F9FF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71432" y="5649829"/>
            <a:ext cx="5397087" cy="545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Understand </a:t>
            </a:r>
            <a:r>
              <a:rPr lang="en-US" sz="2400" dirty="0">
                <a:solidFill>
                  <a:srgbClr val="F6F9FF"/>
                </a:solidFill>
                <a:latin typeface="Blinker"/>
              </a:rPr>
              <a:t>seek out innovation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 value and expected behaviors.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871514" y="7648706"/>
            <a:ext cx="5625687" cy="53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Relationships are a gift because they greatly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influence the exposure of our products and services.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35824" y="5086453"/>
            <a:ext cx="2224894" cy="39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75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Alignment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35824" y="5649829"/>
            <a:ext cx="5494233" cy="78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F6F9FF"/>
                </a:solidFill>
                <a:latin typeface="Blinker"/>
              </a:rPr>
              <a:t>How can I be align with the value?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F6F9FF"/>
                </a:solidFill>
                <a:latin typeface="Blinker"/>
              </a:rPr>
              <a:t>How can I live this value?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 dirty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35824" y="6996966"/>
            <a:ext cx="1855078" cy="415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75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Newest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35824" y="7608997"/>
            <a:ext cx="5494233" cy="53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Relationships are a gift because they greatly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influence the exposure of our products and services.</a:t>
            </a:r>
          </a:p>
        </p:txBody>
      </p:sp>
      <p:sp>
        <p:nvSpPr>
          <p:cNvPr id="7" name="Rounded Rectangle 74">
            <a:extLst>
              <a:ext uri="{FF2B5EF4-FFF2-40B4-BE49-F238E27FC236}">
                <a16:creationId xmlns:a16="http://schemas.microsoft.com/office/drawing/2014/main" id="{FB3CB8D6-D35E-ECE4-3E1A-5EC072362D19}"/>
              </a:ext>
            </a:extLst>
          </p:cNvPr>
          <p:cNvSpPr/>
          <p:nvPr/>
        </p:nvSpPr>
        <p:spPr>
          <a:xfrm>
            <a:off x="5425812" y="7782958"/>
            <a:ext cx="2700000" cy="1564472"/>
          </a:xfrm>
          <a:prstGeom prst="roundRect">
            <a:avLst>
              <a:gd name="adj" fmla="val 23758"/>
            </a:avLst>
          </a:prstGeom>
          <a:solidFill>
            <a:schemeClr val="bg2"/>
          </a:solidFill>
          <a:ln w="25400" cap="flat">
            <a:solidFill>
              <a:schemeClr val="accent2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16" name="Rounded Rectangle 392">
            <a:extLst>
              <a:ext uri="{FF2B5EF4-FFF2-40B4-BE49-F238E27FC236}">
                <a16:creationId xmlns:a16="http://schemas.microsoft.com/office/drawing/2014/main" id="{1A7675A2-0E08-9BCB-D954-934A9BE1CF99}"/>
              </a:ext>
            </a:extLst>
          </p:cNvPr>
          <p:cNvSpPr/>
          <p:nvPr/>
        </p:nvSpPr>
        <p:spPr>
          <a:xfrm>
            <a:off x="5777069" y="7118778"/>
            <a:ext cx="871169" cy="1112390"/>
          </a:xfrm>
          <a:prstGeom prst="roundRect">
            <a:avLst>
              <a:gd name="adj" fmla="val 39908"/>
            </a:avLst>
          </a:prstGeom>
          <a:solidFill>
            <a:schemeClr val="bg2"/>
          </a:solidFill>
          <a:ln w="25400" cap="flat">
            <a:solidFill>
              <a:schemeClr val="accent2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BFA63076-FE35-83BB-6290-B6A001918EAF}"/>
              </a:ext>
            </a:extLst>
          </p:cNvPr>
          <p:cNvSpPr txBox="1"/>
          <p:nvPr/>
        </p:nvSpPr>
        <p:spPr>
          <a:xfrm>
            <a:off x="5762466" y="8302874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SEEK OUT INNOVATION</a:t>
            </a:r>
          </a:p>
        </p:txBody>
      </p:sp>
      <p:pic>
        <p:nvPicPr>
          <p:cNvPr id="23" name="Graphic 58" descr="Lights On outline">
            <a:extLst>
              <a:ext uri="{FF2B5EF4-FFF2-40B4-BE49-F238E27FC236}">
                <a16:creationId xmlns:a16="http://schemas.microsoft.com/office/drawing/2014/main" id="{C2DDB39C-B74B-8738-81E9-F8E074D160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22361" y="741923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15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7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99697" y="-954151"/>
            <a:ext cx="20887395" cy="4263765"/>
            <a:chOff x="0" y="0"/>
            <a:chExt cx="7065613" cy="14423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5613" cy="1442311"/>
            </a:xfrm>
            <a:custGeom>
              <a:avLst/>
              <a:gdLst/>
              <a:ahLst/>
              <a:cxnLst/>
              <a:rect l="l" t="t" r="r" b="b"/>
              <a:pathLst>
                <a:path w="7065613" h="1442311">
                  <a:moveTo>
                    <a:pt x="0" y="0"/>
                  </a:moveTo>
                  <a:lnTo>
                    <a:pt x="7065613" y="0"/>
                  </a:lnTo>
                  <a:lnTo>
                    <a:pt x="7065613" y="1442311"/>
                  </a:lnTo>
                  <a:lnTo>
                    <a:pt x="0" y="1442311"/>
                  </a:lnTo>
                  <a:close/>
                </a:path>
              </a:pathLst>
            </a:custGeom>
            <a:solidFill>
              <a:srgbClr val="FDFDFD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28600" y="876300"/>
            <a:ext cx="16195964" cy="132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Exploring Innovaderm values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345318" y="9258300"/>
            <a:ext cx="3763007" cy="1409700"/>
            <a:chOff x="0" y="0"/>
            <a:chExt cx="1272918" cy="47686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72918" cy="476861"/>
            </a:xfrm>
            <a:custGeom>
              <a:avLst/>
              <a:gdLst/>
              <a:ahLst/>
              <a:cxnLst/>
              <a:rect l="l" t="t" r="r" b="b"/>
              <a:pathLst>
                <a:path w="1272918" h="476861">
                  <a:moveTo>
                    <a:pt x="0" y="0"/>
                  </a:moveTo>
                  <a:lnTo>
                    <a:pt x="1272918" y="0"/>
                  </a:lnTo>
                  <a:lnTo>
                    <a:pt x="1272918" y="476861"/>
                  </a:lnTo>
                  <a:lnTo>
                    <a:pt x="0" y="476861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pic>
        <p:nvPicPr>
          <p:cNvPr id="31" name="Image 5">
            <a:extLst>
              <a:ext uri="{FF2B5EF4-FFF2-40B4-BE49-F238E27FC236}">
                <a16:creationId xmlns:a16="http://schemas.microsoft.com/office/drawing/2014/main" id="{555B6223-FC6E-A415-DCBE-F44B702D9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3925934"/>
            <a:ext cx="11485273" cy="297738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77DEB52-8695-B9FA-6EB4-C67A95F71EBF}"/>
              </a:ext>
            </a:extLst>
          </p:cNvPr>
          <p:cNvSpPr/>
          <p:nvPr/>
        </p:nvSpPr>
        <p:spPr>
          <a:xfrm>
            <a:off x="6648613" y="4272083"/>
            <a:ext cx="2495387" cy="2285083"/>
          </a:xfrm>
          <a:prstGeom prst="rect">
            <a:avLst/>
          </a:prstGeom>
          <a:solidFill>
            <a:srgbClr val="F39979">
              <a:alpha val="28000"/>
            </a:srgbClr>
          </a:solidFill>
          <a:ln w="28575" cap="flat" cmpd="sng" algn="ctr">
            <a:solidFill>
              <a:srgbClr val="F3997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">
            <a:extLst>
              <a:ext uri="{FF2B5EF4-FFF2-40B4-BE49-F238E27FC236}">
                <a16:creationId xmlns:a16="http://schemas.microsoft.com/office/drawing/2014/main" id="{9CE08354-45C6-709F-216C-C8484E11BF37}"/>
              </a:ext>
            </a:extLst>
          </p:cNvPr>
          <p:cNvSpPr txBox="1"/>
          <p:nvPr/>
        </p:nvSpPr>
        <p:spPr>
          <a:xfrm>
            <a:off x="3200400" y="7003846"/>
            <a:ext cx="126221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bg1"/>
                </a:solidFill>
                <a:latin typeface="Acumin Pro" panose="020B0504020202020204" pitchFamily="34" charset="0"/>
              </a:rPr>
              <a:t>We are creative and solution-oriented. We actively look for solutions and implement them to add value in everything we 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cumin Pro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058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9100" y="8229600"/>
            <a:ext cx="15127705" cy="2743200"/>
            <a:chOff x="0" y="0"/>
            <a:chExt cx="5117273" cy="9279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17273" cy="927947"/>
            </a:xfrm>
            <a:custGeom>
              <a:avLst/>
              <a:gdLst/>
              <a:ahLst/>
              <a:cxnLst/>
              <a:rect l="l" t="t" r="r" b="b"/>
              <a:pathLst>
                <a:path w="5117273" h="927947">
                  <a:moveTo>
                    <a:pt x="0" y="0"/>
                  </a:moveTo>
                  <a:lnTo>
                    <a:pt x="5117273" y="0"/>
                  </a:lnTo>
                  <a:lnTo>
                    <a:pt x="5117273" y="927947"/>
                  </a:lnTo>
                  <a:lnTo>
                    <a:pt x="0" y="927947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708605" y="-304800"/>
            <a:ext cx="3979445" cy="2876550"/>
            <a:chOff x="0" y="0"/>
            <a:chExt cx="1346133" cy="9730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6133" cy="973055"/>
            </a:xfrm>
            <a:custGeom>
              <a:avLst/>
              <a:gdLst/>
              <a:ahLst/>
              <a:cxnLst/>
              <a:rect l="l" t="t" r="r" b="b"/>
              <a:pathLst>
                <a:path w="1346133" h="973055">
                  <a:moveTo>
                    <a:pt x="0" y="0"/>
                  </a:moveTo>
                  <a:lnTo>
                    <a:pt x="1346133" y="0"/>
                  </a:lnTo>
                  <a:lnTo>
                    <a:pt x="1346133" y="973055"/>
                  </a:lnTo>
                  <a:lnTo>
                    <a:pt x="0" y="973055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4708605" y="2571750"/>
            <a:ext cx="3979445" cy="8229600"/>
            <a:chOff x="0" y="0"/>
            <a:chExt cx="1346133" cy="2783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6133" cy="2783840"/>
            </a:xfrm>
            <a:custGeom>
              <a:avLst/>
              <a:gdLst/>
              <a:ahLst/>
              <a:cxnLst/>
              <a:rect l="l" t="t" r="r" b="b"/>
              <a:pathLst>
                <a:path w="1346133" h="2783840">
                  <a:moveTo>
                    <a:pt x="0" y="0"/>
                  </a:moveTo>
                  <a:lnTo>
                    <a:pt x="1346133" y="0"/>
                  </a:lnTo>
                  <a:lnTo>
                    <a:pt x="1346133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1637520" y="2400301"/>
            <a:ext cx="6142169" cy="6815118"/>
            <a:chOff x="2159296" y="724249"/>
            <a:chExt cx="7456716" cy="500684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 cstate="print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 l="12694" r="12694"/>
            <a:stretch/>
          </p:blipFill>
          <p:spPr>
            <a:xfrm>
              <a:off x="2159296" y="724249"/>
              <a:ext cx="7456716" cy="5006845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228599" y="803866"/>
            <a:ext cx="12364454" cy="1221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495"/>
              </a:lnSpc>
            </a:pPr>
            <a:r>
              <a:rPr lang="en-US" sz="9591" dirty="0">
                <a:solidFill>
                  <a:srgbClr val="404040"/>
                </a:solidFill>
                <a:latin typeface="Glacial Indifference Bold"/>
              </a:rPr>
              <a:t>Seek out Innovation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6286" y="3088714"/>
            <a:ext cx="9875039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dirty="0">
                <a:latin typeface="Blinker" panose="020B060402020202020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Actively seek opportunities for improvement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200" dirty="0">
              <a:latin typeface="Blinker" panose="020B060402020202020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dirty="0">
                <a:latin typeface="Blinker" panose="020B060402020202020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Explore and implement new ideas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200" dirty="0">
              <a:latin typeface="Blinker" panose="020B060402020202020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dirty="0">
                <a:latin typeface="Blinker" panose="020B060402020202020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Support the best ideas no matter who brings them forward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200" dirty="0">
              <a:latin typeface="Blinker" panose="020B060402020202020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dirty="0">
                <a:latin typeface="Blinker" panose="020B060402020202020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Generate new ideas and opportunities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200" dirty="0">
              <a:latin typeface="Blinker" panose="020B060402020202020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dirty="0">
                <a:latin typeface="Blinker" panose="020B060402020202020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Keep abreast of industry best practices and suggest novel approaches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200" dirty="0">
              <a:latin typeface="Blinker" panose="020B060402020202020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dirty="0">
                <a:latin typeface="Blinker" panose="020B060402020202020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 at the forefront of the latest technologies, services and developments, and leverage them for innovation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6287" y="2550856"/>
            <a:ext cx="5739298" cy="42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404040"/>
                </a:solidFill>
                <a:latin typeface="Glacial Indifference Bold"/>
              </a:rPr>
              <a:t>Behaviors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6"/>
          <p:cNvSpPr txBox="1"/>
          <p:nvPr/>
        </p:nvSpPr>
        <p:spPr>
          <a:xfrm>
            <a:off x="1028700" y="866775"/>
            <a:ext cx="10022438" cy="306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44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Why is innovation important?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98F37EB6-24F6-8ED5-5EA2-D32DD90D8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711104"/>
            <a:ext cx="18288000" cy="1613996"/>
          </a:xfrm>
          <a:prstGeom prst="rect">
            <a:avLst/>
          </a:prstGeom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545D511B-0AD0-6CE4-3B18-49C491ADB6FB}"/>
              </a:ext>
            </a:extLst>
          </p:cNvPr>
          <p:cNvSpPr txBox="1"/>
          <p:nvPr/>
        </p:nvSpPr>
        <p:spPr>
          <a:xfrm>
            <a:off x="2108906" y="5525714"/>
            <a:ext cx="6057900" cy="213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4000" dirty="0">
                <a:solidFill>
                  <a:srgbClr val="404040"/>
                </a:solidFill>
                <a:latin typeface="Glacial Indifference Bold"/>
              </a:rPr>
              <a:t>Discussion in subgroup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800">
                <a:solidFill>
                  <a:srgbClr val="404040"/>
                </a:solidFill>
                <a:latin typeface="Glacial Indifference Bold"/>
              </a:rPr>
              <a:t>Groups </a:t>
            </a:r>
            <a:r>
              <a:rPr lang="en-US" sz="2800" dirty="0">
                <a:solidFill>
                  <a:srgbClr val="404040"/>
                </a:solidFill>
                <a:latin typeface="Glacial Indifference Bold"/>
              </a:rPr>
              <a:t>of 4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404040"/>
                </a:solidFill>
                <a:latin typeface="Glacial Indifference Bold"/>
              </a:rPr>
              <a:t>Mini session - 15min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404040"/>
                </a:solidFill>
                <a:latin typeface="Glacial Indifference Bold"/>
              </a:rPr>
              <a:t>Round Table – 10 min</a:t>
            </a:r>
          </a:p>
        </p:txBody>
      </p:sp>
      <p:pic>
        <p:nvPicPr>
          <p:cNvPr id="4" name="Image 3" descr="Une image contenant texte, personne, costume, homme&#10;&#10;Description générée automatiquement">
            <a:extLst>
              <a:ext uri="{FF2B5EF4-FFF2-40B4-BE49-F238E27FC236}">
                <a16:creationId xmlns:a16="http://schemas.microsoft.com/office/drawing/2014/main" id="{BA5F48A3-9C35-2E09-E2AA-10F6C2A01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7" y="3183936"/>
            <a:ext cx="8794288" cy="360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241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écriture manuscrite, tableau, craie&#10;&#10;Description générée automatiquement">
            <a:extLst>
              <a:ext uri="{FF2B5EF4-FFF2-40B4-BE49-F238E27FC236}">
                <a16:creationId xmlns:a16="http://schemas.microsoft.com/office/drawing/2014/main" id="{98355B0C-DCC7-9FF4-18B2-1DCCCCD94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125" y="4594186"/>
            <a:ext cx="6922921" cy="3090590"/>
          </a:xfrm>
          <a:prstGeom prst="rect">
            <a:avLst/>
          </a:prstGeom>
        </p:spPr>
      </p:pic>
      <p:sp>
        <p:nvSpPr>
          <p:cNvPr id="46" name="TextBox 46"/>
          <p:cNvSpPr txBox="1"/>
          <p:nvPr/>
        </p:nvSpPr>
        <p:spPr>
          <a:xfrm>
            <a:off x="1028700" y="866775"/>
            <a:ext cx="10022438" cy="309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cap="all" dirty="0">
                <a:latin typeface="Glacial Indifference Bold" panose="020B0604020202020204" charset="0"/>
              </a:rPr>
              <a:t>LET’S KILL THE COMPANY!</a:t>
            </a:r>
            <a:endParaRPr kumimoji="0" lang="en-US" sz="8844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lacial Indifference Bold" panose="020B0604020202020204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98F37EB6-24F6-8ED5-5EA2-D32DD90D8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711104"/>
            <a:ext cx="18288000" cy="1613996"/>
          </a:xfrm>
          <a:prstGeom prst="rect">
            <a:avLst/>
          </a:prstGeom>
        </p:spPr>
      </p:pic>
      <p:sp>
        <p:nvSpPr>
          <p:cNvPr id="3" name="TextBox 16">
            <a:extLst>
              <a:ext uri="{FF2B5EF4-FFF2-40B4-BE49-F238E27FC236}">
                <a16:creationId xmlns:a16="http://schemas.microsoft.com/office/drawing/2014/main" id="{E2A96172-DFF3-4767-423E-405B8FDCF81E}"/>
              </a:ext>
            </a:extLst>
          </p:cNvPr>
          <p:cNvSpPr txBox="1"/>
          <p:nvPr/>
        </p:nvSpPr>
        <p:spPr>
          <a:xfrm>
            <a:off x="2209800" y="4873875"/>
            <a:ext cx="6057900" cy="358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4000" dirty="0">
                <a:solidFill>
                  <a:srgbClr val="404040"/>
                </a:solidFill>
                <a:latin typeface="Glacial Indifference Bold"/>
              </a:rPr>
              <a:t>OPEN DISCUSSION </a:t>
            </a:r>
            <a:r>
              <a:rPr lang="en-US" sz="2800" dirty="0">
                <a:solidFill>
                  <a:srgbClr val="404040"/>
                </a:solidFill>
                <a:latin typeface="Glacial Indifference Bold"/>
              </a:rPr>
              <a:t>(10min)</a:t>
            </a:r>
          </a:p>
          <a:p>
            <a:pPr>
              <a:spcBef>
                <a:spcPts val="600"/>
              </a:spcBef>
            </a:pPr>
            <a:endParaRPr lang="en-US" sz="2800" dirty="0">
              <a:solidFill>
                <a:srgbClr val="404040"/>
              </a:solidFill>
              <a:latin typeface="Glacial Indifference Bold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000" dirty="0">
                <a:latin typeface="Glacial Indifference Bold" panose="020B0604020202020204" charset="0"/>
              </a:rPr>
              <a:t>List what could kill the company in terms of actions, attitudes and behaviors.</a:t>
            </a:r>
          </a:p>
        </p:txBody>
      </p:sp>
    </p:spTree>
    <p:extLst>
      <p:ext uri="{BB962C8B-B14F-4D97-AF65-F5344CB8AC3E}">
        <p14:creationId xmlns:p14="http://schemas.microsoft.com/office/powerpoint/2010/main" val="3096185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26618" y="4114800"/>
            <a:ext cx="6117382" cy="5143500"/>
            <a:chOff x="0" y="0"/>
            <a:chExt cx="2069337" cy="17399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69337" cy="1739900"/>
            </a:xfrm>
            <a:custGeom>
              <a:avLst/>
              <a:gdLst/>
              <a:ahLst/>
              <a:cxnLst/>
              <a:rect l="l" t="t" r="r" b="b"/>
              <a:pathLst>
                <a:path w="2069337" h="1739900">
                  <a:moveTo>
                    <a:pt x="0" y="0"/>
                  </a:moveTo>
                  <a:lnTo>
                    <a:pt x="2069337" y="0"/>
                  </a:lnTo>
                  <a:lnTo>
                    <a:pt x="2069337" y="1739900"/>
                  </a:lnTo>
                  <a:lnTo>
                    <a:pt x="0" y="1739900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833785" y="-1015991"/>
            <a:ext cx="6661173" cy="6159491"/>
            <a:chOff x="0" y="0"/>
            <a:chExt cx="2253286" cy="2083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53286" cy="2083581"/>
            </a:xfrm>
            <a:custGeom>
              <a:avLst/>
              <a:gdLst/>
              <a:ahLst/>
              <a:cxnLst/>
              <a:rect l="l" t="t" r="r" b="b"/>
              <a:pathLst>
                <a:path w="2253286" h="2083581">
                  <a:moveTo>
                    <a:pt x="0" y="0"/>
                  </a:moveTo>
                  <a:lnTo>
                    <a:pt x="2253286" y="0"/>
                  </a:lnTo>
                  <a:lnTo>
                    <a:pt x="2253286" y="2083581"/>
                  </a:lnTo>
                  <a:lnTo>
                    <a:pt x="0" y="2083581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1028700"/>
            <a:ext cx="7086600" cy="7200900"/>
            <a:chOff x="0" y="0"/>
            <a:chExt cx="9448800" cy="96012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22321" r="22321"/>
            <a:stretch>
              <a:fillRect/>
            </a:stretch>
          </p:blipFill>
          <p:spPr>
            <a:xfrm>
              <a:off x="0" y="0"/>
              <a:ext cx="9448800" cy="96012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7259300" y="-666750"/>
            <a:ext cx="1428750" cy="11410950"/>
            <a:chOff x="0" y="0"/>
            <a:chExt cx="483306" cy="386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3306" cy="3860000"/>
            </a:xfrm>
            <a:custGeom>
              <a:avLst/>
              <a:gdLst/>
              <a:ahLst/>
              <a:cxnLst/>
              <a:rect l="l" t="t" r="r" b="b"/>
              <a:pathLst>
                <a:path w="483306" h="3860000">
                  <a:moveTo>
                    <a:pt x="0" y="0"/>
                  </a:moveTo>
                  <a:lnTo>
                    <a:pt x="483306" y="0"/>
                  </a:lnTo>
                  <a:lnTo>
                    <a:pt x="483306" y="3860000"/>
                  </a:lnTo>
                  <a:lnTo>
                    <a:pt x="0" y="3860000"/>
                  </a:lnTo>
                  <a:close/>
                </a:path>
              </a:pathLst>
            </a:custGeom>
            <a:solidFill>
              <a:srgbClr val="EAEBEA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997918" y="8229600"/>
            <a:ext cx="1028700" cy="1028700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10446613" y="3963741"/>
            <a:ext cx="5031872" cy="0"/>
          </a:xfrm>
          <a:prstGeom prst="line">
            <a:avLst/>
          </a:prstGeom>
          <a:ln w="28575" cap="flat">
            <a:solidFill>
              <a:srgbClr val="84858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10446613" y="1290387"/>
            <a:ext cx="6057900" cy="144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Action plan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13218" y="4762500"/>
            <a:ext cx="680318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Glacial Indifference Bold"/>
              </a:rPr>
              <a:t>In relation to the behaviors arising from the value presented. Are you able to adopt them? Which ones have you mastered and which ones do you need to improve?</a:t>
            </a:r>
          </a:p>
        </p:txBody>
      </p:sp>
      <p:pic>
        <p:nvPicPr>
          <p:cNvPr id="20" name="Graphique 2" descr="Puzzle avec un remplissage uni">
            <a:extLst>
              <a:ext uri="{FF2B5EF4-FFF2-40B4-BE49-F238E27FC236}">
                <a16:creationId xmlns:a16="http://schemas.microsoft.com/office/drawing/2014/main" id="{D66FACAF-D286-2C91-6B48-97CF6C2DE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86062" y="7769476"/>
            <a:ext cx="2547142" cy="2547142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84927" y="0"/>
            <a:ext cx="5003074" cy="10287000"/>
            <a:chOff x="0" y="0"/>
            <a:chExt cx="12570275" cy="119716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70275" cy="11971695"/>
            </a:xfrm>
            <a:custGeom>
              <a:avLst/>
              <a:gdLst/>
              <a:ahLst/>
              <a:cxnLst/>
              <a:rect l="l" t="t" r="r" b="b"/>
              <a:pathLst>
                <a:path w="12570275" h="11971695">
                  <a:moveTo>
                    <a:pt x="0" y="0"/>
                  </a:moveTo>
                  <a:lnTo>
                    <a:pt x="12570275" y="0"/>
                  </a:lnTo>
                  <a:lnTo>
                    <a:pt x="12570275" y="11971695"/>
                  </a:lnTo>
                  <a:lnTo>
                    <a:pt x="0" y="11971695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2256227" y="0"/>
            <a:ext cx="1028700" cy="1812051"/>
            <a:chOff x="0" y="0"/>
            <a:chExt cx="1078377" cy="18995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8377" cy="1899556"/>
            </a:xfrm>
            <a:custGeom>
              <a:avLst/>
              <a:gdLst/>
              <a:ahLst/>
              <a:cxnLst/>
              <a:rect l="l" t="t" r="r" b="b"/>
              <a:pathLst>
                <a:path w="1078377" h="1899556">
                  <a:moveTo>
                    <a:pt x="0" y="0"/>
                  </a:moveTo>
                  <a:lnTo>
                    <a:pt x="1078377" y="0"/>
                  </a:lnTo>
                  <a:lnTo>
                    <a:pt x="1078377" y="1899556"/>
                  </a:lnTo>
                  <a:lnTo>
                    <a:pt x="0" y="1899556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085850" y="1451440"/>
            <a:ext cx="6520352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6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62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Conclusion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7200" y="5277467"/>
            <a:ext cx="8229600" cy="31098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marR="0" lvl="1" algn="ctr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Next steps:</a:t>
            </a:r>
          </a:p>
          <a:p>
            <a:pPr marL="269874" marR="0" lvl="1" algn="ctr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  <a:p>
            <a:pPr marL="612774" marR="0" lvl="1" indent="-342900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Add the action you would like to change in your day-to day in your annual plan in bob as an organizational value goal</a:t>
            </a:r>
          </a:p>
          <a:p>
            <a:pPr marL="612774" lvl="1" indent="-342900">
              <a:lnSpc>
                <a:spcPts val="3499"/>
              </a:lnSpc>
              <a:buFont typeface="Arial" panose="020B0604020202020204" pitchFamily="34" charset="0"/>
              <a:buChar char="•"/>
              <a:defRPr/>
            </a:pPr>
            <a:r>
              <a:rPr lang="en-US" sz="2499" dirty="0">
                <a:solidFill>
                  <a:srgbClr val="404040"/>
                </a:solidFill>
                <a:latin typeface="Glacial Indifference Bold"/>
              </a:rPr>
              <a:t>Second workshop planned in September </a:t>
            </a:r>
            <a:endParaRPr kumimoji="0" lang="en-US" sz="2499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  <a:p>
            <a:pPr marL="612774" marR="0" lvl="1" indent="-342900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99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2256227" y="1812051"/>
            <a:ext cx="1028700" cy="2280234"/>
            <a:chOff x="0" y="0"/>
            <a:chExt cx="1078377" cy="23903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8377" cy="2390348"/>
            </a:xfrm>
            <a:custGeom>
              <a:avLst/>
              <a:gdLst/>
              <a:ahLst/>
              <a:cxnLst/>
              <a:rect l="l" t="t" r="r" b="b"/>
              <a:pathLst>
                <a:path w="1078377" h="2390348">
                  <a:moveTo>
                    <a:pt x="0" y="0"/>
                  </a:moveTo>
                  <a:lnTo>
                    <a:pt x="1078377" y="0"/>
                  </a:lnTo>
                  <a:lnTo>
                    <a:pt x="1078377" y="2390348"/>
                  </a:lnTo>
                  <a:lnTo>
                    <a:pt x="0" y="2390348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sp>
        <p:nvSpPr>
          <p:cNvPr id="8" name="TextBox 13">
            <a:extLst>
              <a:ext uri="{FF2B5EF4-FFF2-40B4-BE49-F238E27FC236}">
                <a16:creationId xmlns:a16="http://schemas.microsoft.com/office/drawing/2014/main" id="{02AB463D-C82B-EAA5-A217-67AE155A2C33}"/>
              </a:ext>
            </a:extLst>
          </p:cNvPr>
          <p:cNvSpPr txBox="1"/>
          <p:nvPr/>
        </p:nvSpPr>
        <p:spPr>
          <a:xfrm>
            <a:off x="457200" y="3634216"/>
            <a:ext cx="8229600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marR="0" lvl="1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Is Seek Out Innovation value more </a:t>
            </a:r>
            <a:r>
              <a:rPr kumimoji="0" lang="en-US" sz="2499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concret</a:t>
            </a:r>
            <a:r>
              <a:rPr lang="en-US" sz="2499" dirty="0">
                <a:solidFill>
                  <a:srgbClr val="404040"/>
                </a:solidFill>
                <a:latin typeface="Glacial Indifference Bold"/>
              </a:rPr>
              <a:t>e?</a:t>
            </a:r>
            <a:endParaRPr kumimoji="0" lang="en-US" sz="2499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Innovaderm">
      <a:dk1>
        <a:srgbClr val="000000"/>
      </a:dk1>
      <a:lt1>
        <a:srgbClr val="FFFFFF"/>
      </a:lt1>
      <a:dk2>
        <a:srgbClr val="0047BA"/>
      </a:dk2>
      <a:lt2>
        <a:srgbClr val="FFFFFF"/>
      </a:lt2>
      <a:accent1>
        <a:srgbClr val="0047BA"/>
      </a:accent1>
      <a:accent2>
        <a:srgbClr val="F3997B"/>
      </a:accent2>
      <a:accent3>
        <a:srgbClr val="848585"/>
      </a:accent3>
      <a:accent4>
        <a:srgbClr val="6173CE"/>
      </a:accent4>
      <a:accent5>
        <a:srgbClr val="9EA3E0"/>
      </a:accent5>
      <a:accent6>
        <a:srgbClr val="D5D6F1"/>
      </a:accent6>
      <a:hlink>
        <a:srgbClr val="0047BA"/>
      </a:hlink>
      <a:folHlink>
        <a:srgbClr val="FFFFFF"/>
      </a:folHlink>
    </a:clrScheme>
    <a:fontScheme name="Custom 3">
      <a:majorFont>
        <a:latin typeface="Acumin Pro"/>
        <a:ea typeface=""/>
        <a:cs typeface=""/>
      </a:majorFont>
      <a:minorFont>
        <a:latin typeface="Acumin Pro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5b30af-2d77-4bc5-8dd8-ae247510b5d8">
      <Terms xmlns="http://schemas.microsoft.com/office/infopath/2007/PartnerControls"/>
    </lcf76f155ced4ddcb4097134ff3c332f>
    <TaxCatchAll xmlns="44a42ecb-90ef-41e4-8522-83b5c07fac5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0CACA8B0A9344A7D00C84FDC483FE" ma:contentTypeVersion="16" ma:contentTypeDescription="Crée un document." ma:contentTypeScope="" ma:versionID="2b817689b93135692def39eb7773db65">
  <xsd:schema xmlns:xsd="http://www.w3.org/2001/XMLSchema" xmlns:xs="http://www.w3.org/2001/XMLSchema" xmlns:p="http://schemas.microsoft.com/office/2006/metadata/properties" xmlns:ns2="a15b30af-2d77-4bc5-8dd8-ae247510b5d8" xmlns:ns3="44a42ecb-90ef-41e4-8522-83b5c07fac58" targetNamespace="http://schemas.microsoft.com/office/2006/metadata/properties" ma:root="true" ma:fieldsID="e04256b7e4d22b30f798a8e70ac48d01" ns2:_="" ns3:_="">
    <xsd:import namespace="a15b30af-2d77-4bc5-8dd8-ae247510b5d8"/>
    <xsd:import namespace="44a42ecb-90ef-41e4-8522-83b5c07fac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5b30af-2d77-4bc5-8dd8-ae247510b5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4062be50-5c76-476d-b331-4c49ea8144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a42ecb-90ef-41e4-8522-83b5c07fac5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a251eb-d8fa-4de4-92fa-5b0b66974809}" ma:internalName="TaxCatchAll" ma:showField="CatchAllData" ma:web="44a42ecb-90ef-41e4-8522-83b5c07fac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28A5AB-E633-4568-B1FF-9A29BF172F36}">
  <ds:schemaRefs>
    <ds:schemaRef ds:uri="2addcac6-9b4c-4d29-b833-ea52dd4bf033"/>
    <ds:schemaRef ds:uri="b72cef59-47f9-4e97-98c5-9804ab23c03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a15b30af-2d77-4bc5-8dd8-ae247510b5d8"/>
    <ds:schemaRef ds:uri="44a42ecb-90ef-41e4-8522-83b5c07fac58"/>
  </ds:schemaRefs>
</ds:datastoreItem>
</file>

<file path=customXml/itemProps2.xml><?xml version="1.0" encoding="utf-8"?>
<ds:datastoreItem xmlns:ds="http://schemas.openxmlformats.org/officeDocument/2006/customXml" ds:itemID="{FA859953-47A5-48DA-9425-353F42C059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5b30af-2d77-4bc5-8dd8-ae247510b5d8"/>
    <ds:schemaRef ds:uri="44a42ecb-90ef-41e4-8522-83b5c07fac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37C443-E25C-4F5E-8576-78CE92BCB6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2186</TotalTime>
  <Words>1255</Words>
  <Application>Microsoft Office PowerPoint</Application>
  <PresentationFormat>Personnalisé</PresentationFormat>
  <Paragraphs>147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4" baseType="lpstr">
      <vt:lpstr>Lucida Sans Unicode</vt:lpstr>
      <vt:lpstr>Calibri</vt:lpstr>
      <vt:lpstr>Wingdings</vt:lpstr>
      <vt:lpstr>Calibri Light</vt:lpstr>
      <vt:lpstr>Blinker</vt:lpstr>
      <vt:lpstr>Glacial Indifference Bold</vt:lpstr>
      <vt:lpstr>Acumin Pro</vt:lpstr>
      <vt:lpstr>Malgun Gothic</vt:lpstr>
      <vt:lpstr>Arial</vt:lpstr>
      <vt:lpstr>Open Sans Semibold</vt:lpstr>
      <vt:lpstr>Fira Sans</vt:lpstr>
      <vt:lpstr>Fira Sans Light</vt:lpstr>
      <vt:lpstr>Office Theme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Tosca Orange Modern Technology Pitch Deck Presentation</dc:title>
  <dc:creator>Lucile Duport</dc:creator>
  <cp:lastModifiedBy>Sylvain Paré</cp:lastModifiedBy>
  <cp:revision>3</cp:revision>
  <dcterms:created xsi:type="dcterms:W3CDTF">2006-08-16T00:00:00Z</dcterms:created>
  <dcterms:modified xsi:type="dcterms:W3CDTF">2023-06-15T10:56:02Z</dcterms:modified>
  <dc:identifier>DAFhZ9ezMnM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0x01010044F425D5C4A29945A625AB11EF446796</vt:lpwstr>
  </property>
  <property fmtid="{D5CDD505-2E9C-101B-9397-08002B2CF9AE}" pid="3" name="MediaServiceImageTags">
    <vt:lpwstr/>
  </property>
</Properties>
</file>